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aveSubsetFonts="1">
  <p:sldMasterIdLst>
    <p:sldMasterId id="2147483716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/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def="{5C22544A-7EE6-4342-B048-85BDC9FD1C3A}"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TxStyle/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E8034E78-7F5D-4C2E-B375-FC64B27BC917}" styleName="어두운 스타일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TxStyle/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TxStyle/>
      <a:tcStyle>
        <a:tcBdr>
          <a:left>
            <a:ln>
              <a:noFill/>
            </a:ln>
          </a:left>
        </a:tcBdr>
      </a:tcStyle>
    </a:seCell>
    <a:swCell>
      <a:tcTxStyle/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TxStyle/>
      <a:tcStyle>
        <a:tcBdr>
          <a:left>
            <a:ln>
              <a:noFill/>
            </a:ln>
          </a:left>
        </a:tcBdr>
      </a:tcStyle>
    </a:neCell>
    <a:nwCell>
      <a:tcTxStyle/>
      <a:tcStyle>
        <a:tcBdr>
          <a:right>
            <a:ln>
              <a:noFill/>
            </a:ln>
          </a:right>
        </a:tcBdr>
      </a:tcStyle>
    </a:nwCell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TxStyle/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TxStyle/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37CE84F3-28C3-443E-9E96-99CF82512B78}" styleName="어두운 스타일 1 - 강조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TxStyle/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TxStyle/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TxStyle/>
      <a:tcStyle>
        <a:tcBdr>
          <a:left>
            <a:ln>
              <a:noFill/>
            </a:ln>
          </a:left>
        </a:tcBdr>
      </a:tcStyle>
    </a:seCell>
    <a:swCell>
      <a:tcTxStyle/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TxStyle/>
      <a:tcStyle>
        <a:tcBdr>
          <a:left>
            <a:ln>
              <a:noFill/>
            </a:ln>
          </a:left>
        </a:tcBdr>
      </a:tcStyle>
    </a:neCell>
    <a:nwCell>
      <a:tcTxStyle/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0" d="100"/>
          <a:sy n="100" d="100"/>
        </p:scale>
        <p:origin x="-658" y="-67"/>
      </p:cViewPr>
      <p:guideLst>
        <p:guide orient="horz" pos="1619"/>
        <p:guide pos="287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9.xml"  /><Relationship Id="rId11" Type="http://schemas.openxmlformats.org/officeDocument/2006/relationships/slide" Target="slides/slide10.xml"  /><Relationship Id="rId12" Type="http://schemas.openxmlformats.org/officeDocument/2006/relationships/slide" Target="slides/slide11.xml"  /><Relationship Id="rId13" Type="http://schemas.openxmlformats.org/officeDocument/2006/relationships/slide" Target="slides/slide12.xml"  /><Relationship Id="rId14" Type="http://schemas.openxmlformats.org/officeDocument/2006/relationships/slide" Target="slides/slide13.xml"  /><Relationship Id="rId15" Type="http://schemas.openxmlformats.org/officeDocument/2006/relationships/slide" Target="slides/slide14.xml"  /><Relationship Id="rId16" Type="http://schemas.openxmlformats.org/officeDocument/2006/relationships/slide" Target="slides/slide15.xml"  /><Relationship Id="rId17" Type="http://schemas.openxmlformats.org/officeDocument/2006/relationships/slide" Target="slides/slide16.xml"  /><Relationship Id="rId18" Type="http://schemas.openxmlformats.org/officeDocument/2006/relationships/slide" Target="slides/slide17.xml"  /><Relationship Id="rId19" Type="http://schemas.openxmlformats.org/officeDocument/2006/relationships/slide" Target="slides/slide18.xml"  /><Relationship Id="rId2" Type="http://schemas.openxmlformats.org/officeDocument/2006/relationships/slide" Target="slides/slide1.xml"  /><Relationship Id="rId20" Type="http://schemas.openxmlformats.org/officeDocument/2006/relationships/slide" Target="slides/slide19.xml"  /><Relationship Id="rId21" Type="http://schemas.openxmlformats.org/officeDocument/2006/relationships/slide" Target="slides/slide20.xml"  /><Relationship Id="rId22" Type="http://schemas.openxmlformats.org/officeDocument/2006/relationships/slide" Target="slides/slide21.xml"  /><Relationship Id="rId23" Type="http://schemas.openxmlformats.org/officeDocument/2006/relationships/slide" Target="slides/slide22.xml"  /><Relationship Id="rId24" Type="http://schemas.openxmlformats.org/officeDocument/2006/relationships/slide" Target="slides/slide23.xml"  /><Relationship Id="rId25" Type="http://schemas.openxmlformats.org/officeDocument/2006/relationships/slide" Target="slides/slide24.xml"  /><Relationship Id="rId26" Type="http://schemas.openxmlformats.org/officeDocument/2006/relationships/slide" Target="slides/slide25.xml"  /><Relationship Id="rId27" Type="http://schemas.openxmlformats.org/officeDocument/2006/relationships/slide" Target="slides/slide26.xml"  /><Relationship Id="rId28" Type="http://schemas.openxmlformats.org/officeDocument/2006/relationships/slide" Target="slides/slide27.xml"  /><Relationship Id="rId29" Type="http://schemas.openxmlformats.org/officeDocument/2006/relationships/slide" Target="slides/slide28.xml"  /><Relationship Id="rId3" Type="http://schemas.openxmlformats.org/officeDocument/2006/relationships/slide" Target="slides/slide2.xml"  /><Relationship Id="rId30" Type="http://schemas.openxmlformats.org/officeDocument/2006/relationships/slide" Target="slides/slide29.xml"  /><Relationship Id="rId31" Type="http://schemas.openxmlformats.org/officeDocument/2006/relationships/slide" Target="slides/slide30.xml"  /><Relationship Id="rId32" Type="http://schemas.openxmlformats.org/officeDocument/2006/relationships/slide" Target="slides/slide31.xml"  /><Relationship Id="rId33" Type="http://schemas.openxmlformats.org/officeDocument/2006/relationships/slide" Target="slides/slide32.xml"  /><Relationship Id="rId34" Type="http://schemas.openxmlformats.org/officeDocument/2006/relationships/slide" Target="slides/slide33.xml"  /><Relationship Id="rId35" Type="http://schemas.openxmlformats.org/officeDocument/2006/relationships/slide" Target="slides/slide34.xml"  /><Relationship Id="rId36" Type="http://schemas.openxmlformats.org/officeDocument/2006/relationships/slide" Target="slides/slide35.xml"  /><Relationship Id="rId37" Type="http://schemas.openxmlformats.org/officeDocument/2006/relationships/slide" Target="slides/slide36.xml"  /><Relationship Id="rId38" Type="http://schemas.openxmlformats.org/officeDocument/2006/relationships/slide" Target="slides/slide37.xml"  /><Relationship Id="rId39" Type="http://schemas.openxmlformats.org/officeDocument/2006/relationships/slide" Target="slides/slide38.xml"  /><Relationship Id="rId4" Type="http://schemas.openxmlformats.org/officeDocument/2006/relationships/slide" Target="slides/slide3.xml"  /><Relationship Id="rId40" Type="http://schemas.openxmlformats.org/officeDocument/2006/relationships/slide" Target="slides/slide39.xml"  /><Relationship Id="rId41" Type="http://schemas.openxmlformats.org/officeDocument/2006/relationships/slide" Target="slides/slide40.xml"  /><Relationship Id="rId42" Type="http://schemas.openxmlformats.org/officeDocument/2006/relationships/slide" Target="slides/slide41.xml"  /><Relationship Id="rId43" Type="http://schemas.openxmlformats.org/officeDocument/2006/relationships/slide" Target="slides/slide42.xml"  /><Relationship Id="rId44" Type="http://schemas.openxmlformats.org/officeDocument/2006/relationships/slide" Target="slides/slide43.xml"  /><Relationship Id="rId45" Type="http://schemas.openxmlformats.org/officeDocument/2006/relationships/slide" Target="slides/slide44.xml"  /><Relationship Id="rId46" Type="http://schemas.openxmlformats.org/officeDocument/2006/relationships/slide" Target="slides/slide45.xml"  /><Relationship Id="rId47" Type="http://schemas.openxmlformats.org/officeDocument/2006/relationships/slide" Target="slides/slide46.xml"  /><Relationship Id="rId48" Type="http://schemas.openxmlformats.org/officeDocument/2006/relationships/slide" Target="slides/slide47.xml"  /><Relationship Id="rId49" Type="http://schemas.openxmlformats.org/officeDocument/2006/relationships/slide" Target="slides/slide48.xml"  /><Relationship Id="rId5" Type="http://schemas.openxmlformats.org/officeDocument/2006/relationships/slide" Target="slides/slide4.xml"  /><Relationship Id="rId50" Type="http://schemas.openxmlformats.org/officeDocument/2006/relationships/slide" Target="slides/slide49.xml"  /><Relationship Id="rId51" Type="http://schemas.openxmlformats.org/officeDocument/2006/relationships/slide" Target="slides/slide50.xml"  /><Relationship Id="rId52" Type="http://schemas.openxmlformats.org/officeDocument/2006/relationships/slide" Target="slides/slide51.xml"  /><Relationship Id="rId53" Type="http://schemas.openxmlformats.org/officeDocument/2006/relationships/slide" Target="slides/slide52.xml"  /><Relationship Id="rId54" Type="http://schemas.openxmlformats.org/officeDocument/2006/relationships/slide" Target="slides/slide53.xml"  /><Relationship Id="rId55" Type="http://schemas.openxmlformats.org/officeDocument/2006/relationships/slide" Target="slides/slide54.xml"  /><Relationship Id="rId56" Type="http://schemas.openxmlformats.org/officeDocument/2006/relationships/slide" Target="slides/slide55.xml"  /><Relationship Id="rId57" Type="http://schemas.openxmlformats.org/officeDocument/2006/relationships/slide" Target="slides/slide56.xml"  /><Relationship Id="rId58" Type="http://schemas.openxmlformats.org/officeDocument/2006/relationships/slide" Target="slides/slide57.xml"  /><Relationship Id="rId59" Type="http://schemas.openxmlformats.org/officeDocument/2006/relationships/slide" Target="slides/slide58.xml"  /><Relationship Id="rId6" Type="http://schemas.openxmlformats.org/officeDocument/2006/relationships/slide" Target="slides/slide5.xml"  /><Relationship Id="rId60" Type="http://schemas.openxmlformats.org/officeDocument/2006/relationships/slide" Target="slides/slide59.xml"  /><Relationship Id="rId61" Type="http://schemas.openxmlformats.org/officeDocument/2006/relationships/slide" Target="slides/slide60.xml"  /><Relationship Id="rId62" Type="http://schemas.openxmlformats.org/officeDocument/2006/relationships/slide" Target="slides/slide61.xml"  /><Relationship Id="rId63" Type="http://schemas.openxmlformats.org/officeDocument/2006/relationships/slide" Target="slides/slide62.xml"  /><Relationship Id="rId64" Type="http://schemas.openxmlformats.org/officeDocument/2006/relationships/slide" Target="slides/slide63.xml"  /><Relationship Id="rId65" Type="http://schemas.openxmlformats.org/officeDocument/2006/relationships/slide" Target="slides/slide64.xml"  /><Relationship Id="rId66" Type="http://schemas.openxmlformats.org/officeDocument/2006/relationships/slide" Target="slides/slide65.xml"  /><Relationship Id="rId67" Type="http://schemas.openxmlformats.org/officeDocument/2006/relationships/slide" Target="slides/slide66.xml"  /><Relationship Id="rId68" Type="http://schemas.openxmlformats.org/officeDocument/2006/relationships/slide" Target="slides/slide67.xml"  /><Relationship Id="rId69" Type="http://schemas.openxmlformats.org/officeDocument/2006/relationships/slide" Target="slides/slide68.xml"  /><Relationship Id="rId7" Type="http://schemas.openxmlformats.org/officeDocument/2006/relationships/slide" Target="slides/slide6.xml"  /><Relationship Id="rId70" Type="http://schemas.openxmlformats.org/officeDocument/2006/relationships/slide" Target="slides/slide69.xml"  /><Relationship Id="rId71" Type="http://schemas.openxmlformats.org/officeDocument/2006/relationships/slide" Target="slides/slide70.xml"  /><Relationship Id="rId72" Type="http://schemas.openxmlformats.org/officeDocument/2006/relationships/slide" Target="slides/slide71.xml"  /><Relationship Id="rId73" Type="http://schemas.openxmlformats.org/officeDocument/2006/relationships/slide" Target="slides/slide72.xml"  /><Relationship Id="rId74" Type="http://schemas.openxmlformats.org/officeDocument/2006/relationships/slide" Target="slides/slide73.xml"  /><Relationship Id="rId75" Type="http://schemas.openxmlformats.org/officeDocument/2006/relationships/slide" Target="slides/slide74.xml"  /><Relationship Id="rId76" Type="http://schemas.openxmlformats.org/officeDocument/2006/relationships/slide" Target="slides/slide75.xml"  /><Relationship Id="rId77" Type="http://schemas.openxmlformats.org/officeDocument/2006/relationships/slide" Target="slides/slide76.xml"  /><Relationship Id="rId78" Type="http://schemas.openxmlformats.org/officeDocument/2006/relationships/presProps" Target="presProps.xml"  /><Relationship Id="rId79" Type="http://schemas.openxmlformats.org/officeDocument/2006/relationships/viewProps" Target="viewProps.xml"  /><Relationship Id="rId8" Type="http://schemas.openxmlformats.org/officeDocument/2006/relationships/slide" Target="slides/slide7.xml"  /><Relationship Id="rId80" Type="http://schemas.openxmlformats.org/officeDocument/2006/relationships/theme" Target="theme/theme1.xml"  /><Relationship Id="rId81" Type="http://schemas.openxmlformats.org/officeDocument/2006/relationships/tableStyles" Target="tableStyles.xml"  /><Relationship Id="rId9" Type="http://schemas.openxmlformats.org/officeDocument/2006/relationships/slide" Target="slides/slide8.xml"  /></Relationship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9D0C9-F1DF-42B7-9C7B-54A0D233BE95}" type="datetimeFigureOut">
              <a:rPr lang="ko-KR" altLang="en-US" smtClean="0"/>
              <a:t>2022-09-27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E22CDA-A457-4FA7-BBEF-C65B3D5E96DC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9D0C9-F1DF-42B7-9C7B-54A0D233BE95}" type="datetimeFigureOut">
              <a:rPr lang="ko-KR" altLang="en-US" smtClean="0"/>
              <a:t>2022-09-27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E22CDA-A457-4FA7-BBEF-C65B3D5E96DC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9D0C9-F1DF-42B7-9C7B-54A0D233BE95}" type="datetimeFigureOut">
              <a:rPr lang="ko-KR" altLang="en-US" smtClean="0"/>
              <a:t>2022-09-27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E22CDA-A457-4FA7-BBEF-C65B3D5E96DC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9D0C9-F1DF-42B7-9C7B-54A0D233BE95}" type="datetimeFigureOut">
              <a:rPr lang="ko-KR" altLang="en-US" smtClean="0"/>
              <a:t>2022-09-27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E22CDA-A457-4FA7-BBEF-C65B3D5E96DC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9D0C9-F1DF-42B7-9C7B-54A0D233BE95}" type="datetimeFigureOut">
              <a:rPr lang="ko-KR" altLang="en-US" smtClean="0"/>
              <a:t>2022-09-27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E22CDA-A457-4FA7-BBEF-C65B3D5E96DC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9D0C9-F1DF-42B7-9C7B-54A0D233BE95}" type="datetimeFigureOut">
              <a:rPr lang="ko-KR" altLang="en-US" smtClean="0"/>
              <a:t>2022-09-27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E22CDA-A457-4FA7-BBEF-C65B3D5E96DC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9D0C9-F1DF-42B7-9C7B-54A0D233BE95}" type="datetimeFigureOut">
              <a:rPr lang="ko-KR" altLang="en-US" smtClean="0"/>
              <a:t>2022-09-27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E22CDA-A457-4FA7-BBEF-C65B3D5E96DC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9D0C9-F1DF-42B7-9C7B-54A0D233BE95}" type="datetimeFigureOut">
              <a:rPr lang="ko-KR" altLang="en-US" smtClean="0"/>
              <a:t>2022-09-27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E22CDA-A457-4FA7-BBEF-C65B3D5E96DC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9D0C9-F1DF-42B7-9C7B-54A0D233BE95}" type="datetimeFigureOut">
              <a:rPr lang="ko-KR" altLang="en-US" smtClean="0"/>
              <a:t>2022-09-27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E22CDA-A457-4FA7-BBEF-C65B3D5E96DC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9D0C9-F1DF-42B7-9C7B-54A0D233BE95}" type="datetimeFigureOut">
              <a:rPr lang="ko-KR" altLang="en-US" smtClean="0"/>
              <a:t>2022-09-27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E22CDA-A457-4FA7-BBEF-C65B3D5E96DC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9D0C9-F1DF-42B7-9C7B-54A0D233BE95}" type="datetimeFigureOut">
              <a:rPr lang="ko-KR" altLang="en-US" smtClean="0"/>
              <a:t>2022-09-27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E22CDA-A457-4FA7-BBEF-C65B3D5E96DC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E9D0C9-F1DF-42B7-9C7B-54A0D233BE95}" type="datetimeFigureOut">
              <a:rPr lang="ko-KR" altLang="en-US" smtClean="0"/>
              <a:t>2022-09-27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E22CDA-A457-4FA7-BBEF-C65B3D5E96DC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7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8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jpe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9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0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1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2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3.pn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4.pn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5.pn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6.pn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7.png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8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.jpeg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9.png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0.png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1.png"  /></Relationships>
</file>

<file path=ppt/slides/_rels/slide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2.png"  /></Relationships>
</file>

<file path=ppt/slides/_rels/slide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3.png"  /></Relationships>
</file>

<file path=ppt/slides/_rels/slide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4.jpeg"  /></Relationships>
</file>

<file path=ppt/slides/_rels/slide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5.jpeg"  /></Relationships>
</file>

<file path=ppt/slides/_rels/slide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6.jpeg"  /></Relationships>
</file>

<file path=ppt/slides/_rels/slide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7.png"  /></Relationships>
</file>

<file path=ppt/slides/_rels/slide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8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.jpeg"  /></Relationships>
</file>

<file path=ppt/slides/_rels/slide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9.png"  /></Relationships>
</file>

<file path=ppt/slides/_rels/slide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0.png"  /></Relationships>
</file>

<file path=ppt/slides/_rels/slide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1.png"  /></Relationships>
</file>

<file path=ppt/slides/_rels/slide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2.png"  /></Relationships>
</file>

<file path=ppt/slides/_rels/slide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3.jpeg"  /></Relationships>
</file>

<file path=ppt/slides/_rels/slide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4.jpeg"  /></Relationships>
</file>

<file path=ppt/slides/_rels/slide4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5.jpeg"  /></Relationships>
</file>

<file path=ppt/slides/_rels/slide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6.jpeg"  /></Relationships>
</file>

<file path=ppt/slides/_rels/slide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7.jpeg"  /></Relationships>
</file>

<file path=ppt/slides/_rels/slide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8.jpe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.jpeg"  /></Relationships>
</file>

<file path=ppt/slides/_rels/slide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9.jpeg"  /></Relationships>
</file>

<file path=ppt/slides/_rels/slide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0.jpeg"  /></Relationships>
</file>

<file path=ppt/slides/_rels/slide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1.jpeg"  /></Relationships>
</file>

<file path=ppt/slides/_rels/slide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2.jpeg"  /></Relationships>
</file>

<file path=ppt/slides/_rels/slide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3.jpeg"  /></Relationships>
</file>

<file path=ppt/slides/_rels/slide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4.png"  /></Relationships>
</file>

<file path=ppt/slides/_rels/slide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5.png"  /></Relationships>
</file>

<file path=ppt/slides/_rels/slide5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6.png"  /></Relationships>
</file>

<file path=ppt/slides/_rels/slide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7.png"  /></Relationships>
</file>

<file path=ppt/slides/_rels/slide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8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.jpeg"  /></Relationships>
</file>

<file path=ppt/slides/_rels/slide6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9.jpeg"  /></Relationships>
</file>

<file path=ppt/slides/_rels/slide6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0.jpeg"  /></Relationships>
</file>

<file path=ppt/slides/_rels/slide6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1.jpeg"  /></Relationships>
</file>

<file path=ppt/slides/_rels/slide6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2.jpeg"  /></Relationships>
</file>

<file path=ppt/slides/_rels/slide6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3.jpeg"  /></Relationships>
</file>

<file path=ppt/slides/_rels/slide6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4.jpeg"  /></Relationships>
</file>

<file path=ppt/slides/_rels/slide6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5.jpeg"  /></Relationships>
</file>

<file path=ppt/slides/_rels/slide6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6.jpeg"  /></Relationships>
</file>

<file path=ppt/slides/_rels/slide6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7.jpeg"  /></Relationships>
</file>

<file path=ppt/slides/_rels/slide6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8.jpe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.jpeg"  /></Relationships>
</file>

<file path=ppt/slides/_rels/slide7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9.jpeg"  /></Relationships>
</file>

<file path=ppt/slides/_rels/slide7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0.jpeg"  /></Relationships>
</file>

<file path=ppt/slides/_rels/slide7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1.jpeg"  /></Relationships>
</file>

<file path=ppt/slides/_rels/slide7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2.jpeg"  /></Relationships>
</file>

<file path=ppt/slides/_rels/slide7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3.jpeg"  /></Relationships>
</file>

<file path=ppt/slides/_rels/slide7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4.jpeg"  /></Relationships>
</file>

<file path=ppt/slides/_rels/slide7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5.jpe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.jpe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.png" 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9144000" cy="68154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755576" y="195486"/>
            <a:ext cx="23762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latin typeface="굴림" pitchFamily="50" charset="-127"/>
                <a:ea typeface="굴림" pitchFamily="50" charset="-127"/>
              </a:rPr>
              <a:t>개정 이력</a:t>
            </a:r>
            <a:endParaRPr lang="ko-KR" altLang="en-US" sz="2000" b="1" dirty="0">
              <a:latin typeface="굴림" pitchFamily="50" charset="-127"/>
              <a:ea typeface="굴림" pitchFamily="50" charset="-127"/>
            </a:endParaRPr>
          </a:p>
        </p:txBody>
      </p:sp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899592" y="1545636"/>
          <a:ext cx="7416824" cy="13944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60860"/>
                <a:gridCol w="1409197"/>
                <a:gridCol w="3189234"/>
                <a:gridCol w="1557533"/>
              </a:tblGrid>
              <a:tr h="2781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bg1"/>
                          </a:solidFill>
                        </a:rPr>
                        <a:t>Version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T="34290" marB="34290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bg1"/>
                          </a:solidFill>
                        </a:rPr>
                        <a:t>Author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T="34290" marB="34290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T="34290" marB="34290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bg1"/>
                          </a:solidFill>
                        </a:rPr>
                        <a:t>Date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T="34290" marB="34290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</a:tr>
              <a:tr h="2781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0.1</a:t>
                      </a:r>
                      <a:endParaRPr lang="ko-KR" altLang="en-US" sz="1200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화면정의서 </a:t>
                      </a:r>
                      <a:r>
                        <a:rPr lang="en-US" altLang="ko-KR" sz="1200" dirty="0" smtClean="0"/>
                        <a:t>0.1</a:t>
                      </a:r>
                      <a:r>
                        <a:rPr lang="ko-KR" altLang="en-US" sz="1200" dirty="0" smtClean="0"/>
                        <a:t>버전 완료</a:t>
                      </a:r>
                      <a:endParaRPr lang="ko-KR" altLang="en-US" sz="1200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2022-09-28</a:t>
                      </a:r>
                      <a:endParaRPr lang="ko-KR" altLang="en-US" sz="1200" dirty="0"/>
                    </a:p>
                  </a:txBody>
                  <a:tcPr marT="34290" marB="34290"/>
                </a:tc>
              </a:tr>
              <a:tr h="27813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T="34290" marB="34290"/>
                </a:tc>
              </a:tr>
              <a:tr h="278130"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T="34290" marB="34290"/>
                </a:tc>
              </a:tr>
              <a:tr h="278130"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T="34290" marB="34290"/>
                </a:tc>
              </a:tr>
            </a:tbl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내용 개체 틀 3"/>
          <p:cNvGraphicFramePr>
            <a:graphicFrameLocks noGrp="1"/>
          </p:cNvGraphicFramePr>
          <p:nvPr>
            <p:ph idx="1"/>
          </p:nvPr>
        </p:nvGraphicFramePr>
        <p:xfrm>
          <a:off x="251520" y="339502"/>
          <a:ext cx="6120681" cy="672064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055289"/>
                <a:gridCol w="1464991"/>
                <a:gridCol w="936104"/>
                <a:gridCol w="855914"/>
                <a:gridCol w="612387"/>
                <a:gridCol w="1195996"/>
              </a:tblGrid>
              <a:tr h="28803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300" b="0" dirty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en-US" altLang="ko-KR" sz="1300" b="0" baseline="0" dirty="0">
                          <a:solidFill>
                            <a:schemeClr val="bg1"/>
                          </a:solidFill>
                        </a:rPr>
                        <a:t> title</a:t>
                      </a:r>
                      <a:endParaRPr lang="ko-KR" altLang="en-US" sz="1300" b="0" dirty="0">
                        <a:solidFill>
                          <a:schemeClr val="bg1"/>
                        </a:solidFill>
                      </a:endParaRPr>
                    </a:p>
                  </a:txBody>
                  <a:tcPr marT="34290" marB="34290" anchor="ctr" anchorCtr="1">
                    <a:lnL w="3175" cap="flat" cmpd="sng" algn="ctr">
                      <a:noFill/>
                      <a:prstDash val="solid"/>
                      <a:round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3175" cap="flat" cmpd="sng" algn="ctr">
                      <a:noFill/>
                      <a:prstDash val="solid"/>
                      <a:round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900" dirty="0" smtClean="0"/>
                        <a:t>개인회원 </a:t>
                      </a:r>
                      <a:r>
                        <a:rPr lang="ko-KR" altLang="en-US" sz="900" dirty="0" err="1" smtClean="0"/>
                        <a:t>마이페이지</a:t>
                      </a:r>
                      <a:r>
                        <a:rPr lang="en-US" altLang="ko-KR" sz="900" dirty="0" smtClean="0"/>
                        <a:t>-</a:t>
                      </a:r>
                      <a:r>
                        <a:rPr lang="ko-KR" altLang="en-US" sz="900" dirty="0" smtClean="0"/>
                        <a:t>이력서 관리</a:t>
                      </a:r>
                      <a:endParaRPr lang="ko-KR" altLang="en-US" sz="900" dirty="0"/>
                    </a:p>
                  </a:txBody>
                  <a:tcPr marT="34290" marB="34290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3175" cap="flat" cmpd="sng" algn="ctr">
                      <a:noFill/>
                      <a:prstDash val="solid"/>
                      <a:round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300" b="0">
                          <a:solidFill>
                            <a:schemeClr val="bg1"/>
                          </a:solidFill>
                        </a:rPr>
                        <a:t>screen</a:t>
                      </a:r>
                      <a:r>
                        <a:rPr lang="en-US" altLang="ko-KR" sz="130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ko-KR" sz="1300" b="0">
                          <a:solidFill>
                            <a:schemeClr val="bg1"/>
                          </a:solidFill>
                        </a:rPr>
                        <a:t>ID</a:t>
                      </a:r>
                      <a:endParaRPr lang="ko-KR" altLang="en-US" sz="1300" b="0">
                        <a:solidFill>
                          <a:schemeClr val="bg1"/>
                        </a:solidFill>
                      </a:endParaRPr>
                    </a:p>
                  </a:txBody>
                  <a:tcPr marT="34290" marB="34290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3175" cap="flat" cmpd="sng" algn="ctr">
                      <a:noFill/>
                      <a:prstDash val="solid"/>
                      <a:round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/>
                    </a:p>
                  </a:txBody>
                  <a:tcPr marT="34290" marB="34290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3175" cap="flat" cmpd="sng" algn="ctr">
                      <a:noFill/>
                      <a:prstDash val="solid"/>
                      <a:round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300" b="0">
                          <a:solidFill>
                            <a:schemeClr val="bg1"/>
                          </a:solidFill>
                        </a:rPr>
                        <a:t>date</a:t>
                      </a:r>
                      <a:endParaRPr lang="ko-KR" altLang="en-US" sz="1300" b="0">
                        <a:solidFill>
                          <a:schemeClr val="bg1"/>
                        </a:solidFill>
                      </a:endParaRPr>
                    </a:p>
                  </a:txBody>
                  <a:tcPr marT="34290" marB="34290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3175" cap="flat" cmpd="sng" algn="ctr">
                      <a:noFill/>
                      <a:prstDash val="solid"/>
                      <a:round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/>
                        <a:t>2022-09-28</a:t>
                      </a:r>
                      <a:endParaRPr lang="ko-KR" altLang="en-US" sz="1100" b="1"/>
                    </a:p>
                  </a:txBody>
                  <a:tcPr marT="34290" marB="34290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3175" cap="flat" cmpd="sng" algn="ctr">
                      <a:noFill/>
                      <a:prstDash val="solid"/>
                      <a:round/>
                    </a:lnR>
                    <a:lnT w="3175" cap="flat" cmpd="sng" algn="ctr">
                      <a:noFill/>
                      <a:prstDash val="solid"/>
                      <a:round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329164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300">
                          <a:solidFill>
                            <a:schemeClr val="bg1"/>
                          </a:solidFill>
                        </a:rPr>
                        <a:t>screen path</a:t>
                      </a:r>
                      <a:endParaRPr lang="ko-KR" altLang="en-US" sz="1300" b="0">
                        <a:solidFill>
                          <a:schemeClr val="bg1"/>
                        </a:solidFill>
                      </a:endParaRPr>
                    </a:p>
                  </a:txBody>
                  <a:tcPr marT="34290" marB="34290" anchor="ctr" anchorCtr="1">
                    <a:lnL w="3175" cap="flat" cmpd="sng" algn="ctr">
                      <a:noFill/>
                      <a:prstDash val="solid"/>
                      <a:round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3175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0"/>
                    </a:p>
                  </a:txBody>
                  <a:tcPr marT="34290" marB="34290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3175" cap="flat" cmpd="sng" algn="ctr">
                      <a:noFill/>
                      <a:prstDash val="solid"/>
                      <a:round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3175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6732240" y="339502"/>
          <a:ext cx="2125211" cy="3113504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504056"/>
                <a:gridCol w="1621155"/>
              </a:tblGrid>
              <a:tr h="504056">
                <a:tc gridSpan="2"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400" b="0"/>
                        <a:t>description</a:t>
                      </a:r>
                      <a:endParaRPr lang="ko-KR" altLang="en-US" sz="1400" b="0"/>
                    </a:p>
                  </a:txBody>
                  <a:tcPr anchor="ctr" anchorCtr="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</a:tr>
              <a:tr h="50405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/>
                        <a:t>1</a:t>
                      </a:r>
                      <a:endParaRPr lang="ko-KR" altLang="en-US" sz="1600" b="0"/>
                    </a:p>
                  </a:txBody>
                  <a:tcPr anchor="ctr" anchorCtr="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00"/>
                        <a:t>이력서 등록하는 페이지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</a:tr>
              <a:tr h="50405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/>
                        <a:t>2</a:t>
                      </a:r>
                      <a:endParaRPr lang="ko-KR" altLang="en-US" sz="1600" b="0"/>
                    </a:p>
                  </a:txBody>
                  <a:tcPr anchor="ctr" anchorCtr="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00"/>
                        <a:t>회원가입시 인정사항은 자동으로 기입된다</a:t>
                      </a:r>
                      <a:r>
                        <a:rPr lang="en-US" altLang="ko-KR" sz="1000"/>
                        <a:t>.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</a:tr>
              <a:tr h="50405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/>
                        <a:t>3</a:t>
                      </a:r>
                      <a:endParaRPr lang="ko-KR" altLang="en-US" sz="1600" b="0"/>
                    </a:p>
                  </a:txBody>
                  <a:tcPr anchor="ctr" anchorCtr="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00"/>
                        <a:t>학력</a:t>
                      </a:r>
                      <a:r>
                        <a:rPr lang="en-US" altLang="ko-KR" sz="1000"/>
                        <a:t>,</a:t>
                      </a:r>
                      <a:r>
                        <a:rPr lang="ko-KR" altLang="en-US" sz="1000"/>
                        <a:t> 경력을 작성하고 추가버튼 클릭 시 추가로 작성할 수 있다</a:t>
                      </a:r>
                      <a:r>
                        <a:rPr lang="en-US" altLang="ko-KR" sz="1000"/>
                        <a:t>.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</a:tr>
              <a:tr h="50405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/>
                        <a:t>4</a:t>
                      </a:r>
                      <a:endParaRPr lang="ko-KR" altLang="en-US" sz="1600" b="0"/>
                    </a:p>
                  </a:txBody>
                  <a:tcPr anchor="ctr" anchorCtr="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00"/>
                        <a:t>전부 작성 후 이력서 등록하기 버튼을 클릭하여 등록을 할 수 있다</a:t>
                      </a:r>
                      <a:r>
                        <a:rPr lang="en-US" altLang="ko-KR" sz="1000"/>
                        <a:t>.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</a:tr>
              <a:tr h="50405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/>
                        <a:t>5</a:t>
                      </a:r>
                      <a:endParaRPr lang="ko-KR" altLang="en-US" sz="1600" b="0"/>
                    </a:p>
                  </a:txBody>
                  <a:tcPr anchor="ctr" anchorCtr="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</a:tr>
            </a:tbl>
          </a:graphicData>
        </a:graphic>
      </p:graphicFrame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2" cstate="print"/>
          <a:stretch>
            <a:fillRect/>
          </a:stretch>
        </p:blipFill>
        <p:spPr>
          <a:xfrm>
            <a:off x="251520" y="977180"/>
            <a:ext cx="6120680" cy="41148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:dsp="http://schemas.microsoft.com/office/drawing/2008/diagram" xmlns:dgm="http://schemas.openxmlformats.org/drawingml/2006/diagram" xmlns:c="http://schemas.openxmlformats.org/drawingml/2006/chart" xmlns="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내용 개체 틀 3"/>
          <p:cNvGraphicFramePr>
            <a:graphicFrameLocks noGrp="1"/>
          </p:cNvGraphicFramePr>
          <p:nvPr>
            <p:ph idx="1"/>
          </p:nvPr>
        </p:nvGraphicFramePr>
        <p:xfrm>
          <a:off x="251520" y="339502"/>
          <a:ext cx="6120681" cy="672064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055289"/>
                <a:gridCol w="1464991"/>
                <a:gridCol w="936104"/>
                <a:gridCol w="855914"/>
                <a:gridCol w="612387"/>
                <a:gridCol w="1195996"/>
              </a:tblGrid>
              <a:tr h="28803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300" b="0" dirty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en-US" altLang="ko-KR" sz="1300" b="0" baseline="0" dirty="0">
                          <a:solidFill>
                            <a:schemeClr val="bg1"/>
                          </a:solidFill>
                        </a:rPr>
                        <a:t> title</a:t>
                      </a:r>
                      <a:endParaRPr lang="ko-KR" altLang="en-US" sz="1300" b="0" dirty="0">
                        <a:solidFill>
                          <a:schemeClr val="bg1"/>
                        </a:solidFill>
                      </a:endParaRPr>
                    </a:p>
                  </a:txBody>
                  <a:tcPr marT="34290" marB="34290" anchor="ctr" anchorCtr="1">
                    <a:lnL w="3175" cap="flat" cmpd="sng" algn="ctr">
                      <a:noFill/>
                      <a:prstDash val="solid"/>
                      <a:round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3175" cap="flat" cmpd="sng" algn="ctr">
                      <a:noFill/>
                      <a:prstDash val="solid"/>
                      <a:round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900" dirty="0" smtClean="0"/>
                        <a:t>개인회원</a:t>
                      </a:r>
                      <a:r>
                        <a:rPr lang="en-US" altLang="ko-KR" sz="900" baseline="0" dirty="0" smtClean="0"/>
                        <a:t> </a:t>
                      </a:r>
                      <a:r>
                        <a:rPr lang="ko-KR" altLang="en-US" sz="900" baseline="0" dirty="0" err="1" smtClean="0"/>
                        <a:t>마이페이지</a:t>
                      </a:r>
                      <a:r>
                        <a:rPr lang="en-US" altLang="ko-KR" sz="900" baseline="0" dirty="0" smtClean="0"/>
                        <a:t>-</a:t>
                      </a:r>
                      <a:r>
                        <a:rPr lang="ko-KR" altLang="en-US" sz="900" dirty="0" smtClean="0"/>
                        <a:t>이력서 </a:t>
                      </a:r>
                      <a:r>
                        <a:rPr lang="ko-KR" altLang="en-US" sz="900" dirty="0"/>
                        <a:t>현황</a:t>
                      </a:r>
                    </a:p>
                  </a:txBody>
                  <a:tcPr marT="34290" marB="34290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3175" cap="flat" cmpd="sng" algn="ctr">
                      <a:noFill/>
                      <a:prstDash val="solid"/>
                      <a:round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300" b="0">
                          <a:solidFill>
                            <a:schemeClr val="bg1"/>
                          </a:solidFill>
                        </a:rPr>
                        <a:t>screen</a:t>
                      </a:r>
                      <a:r>
                        <a:rPr lang="en-US" altLang="ko-KR" sz="130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ko-KR" sz="1300" b="0">
                          <a:solidFill>
                            <a:schemeClr val="bg1"/>
                          </a:solidFill>
                        </a:rPr>
                        <a:t>ID</a:t>
                      </a:r>
                      <a:endParaRPr lang="ko-KR" altLang="en-US" sz="1300" b="0">
                        <a:solidFill>
                          <a:schemeClr val="bg1"/>
                        </a:solidFill>
                      </a:endParaRPr>
                    </a:p>
                  </a:txBody>
                  <a:tcPr marT="34290" marB="34290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3175" cap="flat" cmpd="sng" algn="ctr">
                      <a:noFill/>
                      <a:prstDash val="solid"/>
                      <a:round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/>
                    </a:p>
                  </a:txBody>
                  <a:tcPr marT="34290" marB="34290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3175" cap="flat" cmpd="sng" algn="ctr">
                      <a:noFill/>
                      <a:prstDash val="solid"/>
                      <a:round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300" b="0">
                          <a:solidFill>
                            <a:schemeClr val="bg1"/>
                          </a:solidFill>
                        </a:rPr>
                        <a:t>date</a:t>
                      </a:r>
                      <a:endParaRPr lang="ko-KR" altLang="en-US" sz="1300" b="0">
                        <a:solidFill>
                          <a:schemeClr val="bg1"/>
                        </a:solidFill>
                      </a:endParaRPr>
                    </a:p>
                  </a:txBody>
                  <a:tcPr marT="34290" marB="34290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3175" cap="flat" cmpd="sng" algn="ctr">
                      <a:noFill/>
                      <a:prstDash val="solid"/>
                      <a:round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/>
                        <a:t>2022-09-28</a:t>
                      </a:r>
                      <a:endParaRPr lang="ko-KR" altLang="en-US" sz="1100" b="1"/>
                    </a:p>
                  </a:txBody>
                  <a:tcPr marT="34290" marB="34290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3175" cap="flat" cmpd="sng" algn="ctr">
                      <a:noFill/>
                      <a:prstDash val="solid"/>
                      <a:round/>
                    </a:lnR>
                    <a:lnT w="3175" cap="flat" cmpd="sng" algn="ctr">
                      <a:noFill/>
                      <a:prstDash val="solid"/>
                      <a:round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329164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300">
                          <a:solidFill>
                            <a:schemeClr val="bg1"/>
                          </a:solidFill>
                        </a:rPr>
                        <a:t>screen path</a:t>
                      </a:r>
                      <a:endParaRPr lang="ko-KR" altLang="en-US" sz="1300" b="0">
                        <a:solidFill>
                          <a:schemeClr val="bg1"/>
                        </a:solidFill>
                      </a:endParaRPr>
                    </a:p>
                  </a:txBody>
                  <a:tcPr marT="34290" marB="34290" anchor="ctr" anchorCtr="1">
                    <a:lnL w="3175" cap="flat" cmpd="sng" algn="ctr">
                      <a:noFill/>
                      <a:prstDash val="solid"/>
                      <a:round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3175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0"/>
                    </a:p>
                  </a:txBody>
                  <a:tcPr marT="34290" marB="34290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3175" cap="flat" cmpd="sng" algn="ctr">
                      <a:noFill/>
                      <a:prstDash val="solid"/>
                      <a:round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3175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6732240" y="339502"/>
          <a:ext cx="2125211" cy="3462888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504056"/>
                <a:gridCol w="1621155"/>
              </a:tblGrid>
              <a:tr h="504056">
                <a:tc gridSpan="2"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400" b="0"/>
                        <a:t>description</a:t>
                      </a:r>
                      <a:endParaRPr lang="ko-KR" altLang="en-US" sz="1400" b="0"/>
                    </a:p>
                  </a:txBody>
                  <a:tcPr anchor="ctr" anchorCtr="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</a:tr>
              <a:tr h="50405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/>
                        <a:t>1</a:t>
                      </a:r>
                      <a:endParaRPr lang="ko-KR" altLang="en-US" sz="1600" b="0"/>
                    </a:p>
                  </a:txBody>
                  <a:tcPr anchor="ctr" anchorCtr="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00"/>
                        <a:t>이력서 등록 후 수정 및 삭제를 할 수 있는 페이지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</a:tr>
              <a:tr h="50405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/>
                        <a:t>2</a:t>
                      </a:r>
                      <a:endParaRPr lang="ko-KR" altLang="en-US" sz="1600" b="0"/>
                    </a:p>
                  </a:txBody>
                  <a:tcPr anchor="ctr" anchorCtr="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00"/>
                        <a:t>포지션 제안받기 토글버튼을 통해 기업에게 이력서를 공개할 수 있다</a:t>
                      </a:r>
                      <a:r>
                        <a:rPr lang="en-US" altLang="ko-KR" sz="1000"/>
                        <a:t>.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</a:tr>
              <a:tr h="50405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/>
                        <a:t>3</a:t>
                      </a:r>
                      <a:endParaRPr lang="ko-KR" altLang="en-US" sz="1600" b="0"/>
                    </a:p>
                  </a:txBody>
                  <a:tcPr anchor="ctr" anchorCtr="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00"/>
                        <a:t>이력서 등록 페이지에서 등록을 하지 않았을시 </a:t>
                      </a:r>
                    </a:p>
                    <a:p>
                      <a:pPr algn="ctr" latinLnBrk="1">
                        <a:defRPr/>
                      </a:pPr>
                      <a:r>
                        <a:rPr lang="ko-KR" altLang="en-US" sz="1000"/>
                        <a:t>여기서 등록버튼을 눌러 </a:t>
                      </a:r>
                    </a:p>
                    <a:p>
                      <a:pPr algn="ctr" latinLnBrk="1">
                        <a:defRPr/>
                      </a:pPr>
                      <a:r>
                        <a:rPr lang="ko-KR" altLang="en-US" sz="1000"/>
                        <a:t>등록 페이지로 넘어갈 수 있다</a:t>
                      </a:r>
                      <a:r>
                        <a:rPr lang="en-US" altLang="ko-KR" sz="1000"/>
                        <a:t>.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</a:tr>
              <a:tr h="50405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/>
                        <a:t>4</a:t>
                      </a:r>
                      <a:endParaRPr lang="ko-KR" altLang="en-US" sz="1600" b="0"/>
                    </a:p>
                  </a:txBody>
                  <a:tcPr anchor="ctr" anchorCtr="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</a:tr>
              <a:tr h="50405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/>
                        <a:t>5</a:t>
                      </a:r>
                      <a:endParaRPr lang="ko-KR" altLang="en-US" sz="1600" b="0"/>
                    </a:p>
                  </a:txBody>
                  <a:tcPr anchor="ctr" anchorCtr="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</a:tr>
            </a:tbl>
          </a:graphicData>
        </a:graphic>
      </p:graphicFrame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2" cstate="print"/>
          <a:stretch>
            <a:fillRect/>
          </a:stretch>
        </p:blipFill>
        <p:spPr>
          <a:xfrm>
            <a:off x="251520" y="1131590"/>
            <a:ext cx="5916692" cy="316835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:dsp="http://schemas.microsoft.com/office/drawing/2008/diagram" xmlns:dgm="http://schemas.openxmlformats.org/drawingml/2006/diagram" xmlns:c="http://schemas.openxmlformats.org/drawingml/2006/chart" xmlns="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내용 개체 틀 3"/>
          <p:cNvGraphicFramePr>
            <a:graphicFrameLocks noGrp="1"/>
          </p:cNvGraphicFramePr>
          <p:nvPr>
            <p:ph idx="1"/>
          </p:nvPr>
        </p:nvGraphicFramePr>
        <p:xfrm>
          <a:off x="251520" y="339502"/>
          <a:ext cx="6120681" cy="672064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055289"/>
                <a:gridCol w="1464991"/>
                <a:gridCol w="936104"/>
                <a:gridCol w="855914"/>
                <a:gridCol w="612387"/>
                <a:gridCol w="1195996"/>
              </a:tblGrid>
              <a:tr h="28803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300" b="0" dirty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en-US" altLang="ko-KR" sz="1300" b="0" baseline="0" dirty="0">
                          <a:solidFill>
                            <a:schemeClr val="bg1"/>
                          </a:solidFill>
                        </a:rPr>
                        <a:t> title</a:t>
                      </a:r>
                      <a:endParaRPr lang="ko-KR" altLang="en-US" sz="1300" b="0" dirty="0">
                        <a:solidFill>
                          <a:schemeClr val="bg1"/>
                        </a:solidFill>
                      </a:endParaRPr>
                    </a:p>
                  </a:txBody>
                  <a:tcPr marT="34290" marB="34290" anchor="ctr" anchorCtr="1">
                    <a:lnL w="3175" cap="flat" cmpd="sng" algn="ctr">
                      <a:noFill/>
                      <a:prstDash val="solid"/>
                      <a:round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3175" cap="flat" cmpd="sng" algn="ctr">
                      <a:noFill/>
                      <a:prstDash val="solid"/>
                      <a:round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900" dirty="0" smtClean="0"/>
                        <a:t>개인회원 </a:t>
                      </a:r>
                      <a:r>
                        <a:rPr lang="ko-KR" altLang="en-US" sz="900" dirty="0" err="1" smtClean="0"/>
                        <a:t>마이페이지</a:t>
                      </a:r>
                      <a:r>
                        <a:rPr lang="en-US" altLang="ko-KR" sz="900" dirty="0" smtClean="0"/>
                        <a:t>-</a:t>
                      </a:r>
                      <a:r>
                        <a:rPr lang="ko-KR" altLang="en-US" sz="900" dirty="0" smtClean="0"/>
                        <a:t>첨부파일 관리</a:t>
                      </a:r>
                      <a:endParaRPr lang="ko-KR" altLang="en-US" sz="900" dirty="0"/>
                    </a:p>
                  </a:txBody>
                  <a:tcPr marT="34290" marB="34290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3175" cap="flat" cmpd="sng" algn="ctr">
                      <a:noFill/>
                      <a:prstDash val="solid"/>
                      <a:round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300" b="0">
                          <a:solidFill>
                            <a:schemeClr val="bg1"/>
                          </a:solidFill>
                        </a:rPr>
                        <a:t>screen</a:t>
                      </a:r>
                      <a:r>
                        <a:rPr lang="en-US" altLang="ko-KR" sz="130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ko-KR" sz="1300" b="0">
                          <a:solidFill>
                            <a:schemeClr val="bg1"/>
                          </a:solidFill>
                        </a:rPr>
                        <a:t>ID</a:t>
                      </a:r>
                      <a:endParaRPr lang="ko-KR" altLang="en-US" sz="1300" b="0">
                        <a:solidFill>
                          <a:schemeClr val="bg1"/>
                        </a:solidFill>
                      </a:endParaRPr>
                    </a:p>
                  </a:txBody>
                  <a:tcPr marT="34290" marB="34290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3175" cap="flat" cmpd="sng" algn="ctr">
                      <a:noFill/>
                      <a:prstDash val="solid"/>
                      <a:round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/>
                    </a:p>
                  </a:txBody>
                  <a:tcPr marT="34290" marB="34290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3175" cap="flat" cmpd="sng" algn="ctr">
                      <a:noFill/>
                      <a:prstDash val="solid"/>
                      <a:round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300" b="0">
                          <a:solidFill>
                            <a:schemeClr val="bg1"/>
                          </a:solidFill>
                        </a:rPr>
                        <a:t>date</a:t>
                      </a:r>
                      <a:endParaRPr lang="ko-KR" altLang="en-US" sz="1300" b="0">
                        <a:solidFill>
                          <a:schemeClr val="bg1"/>
                        </a:solidFill>
                      </a:endParaRPr>
                    </a:p>
                  </a:txBody>
                  <a:tcPr marT="34290" marB="34290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3175" cap="flat" cmpd="sng" algn="ctr">
                      <a:noFill/>
                      <a:prstDash val="solid"/>
                      <a:round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/>
                        <a:t>2022-09-28</a:t>
                      </a:r>
                      <a:endParaRPr lang="ko-KR" altLang="en-US" sz="1100" b="1"/>
                    </a:p>
                  </a:txBody>
                  <a:tcPr marT="34290" marB="34290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3175" cap="flat" cmpd="sng" algn="ctr">
                      <a:noFill/>
                      <a:prstDash val="solid"/>
                      <a:round/>
                    </a:lnR>
                    <a:lnT w="3175" cap="flat" cmpd="sng" algn="ctr">
                      <a:noFill/>
                      <a:prstDash val="solid"/>
                      <a:round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329164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300">
                          <a:solidFill>
                            <a:schemeClr val="bg1"/>
                          </a:solidFill>
                        </a:rPr>
                        <a:t>screen path</a:t>
                      </a:r>
                      <a:endParaRPr lang="ko-KR" altLang="en-US" sz="1300" b="0">
                        <a:solidFill>
                          <a:schemeClr val="bg1"/>
                        </a:solidFill>
                      </a:endParaRPr>
                    </a:p>
                  </a:txBody>
                  <a:tcPr marT="34290" marB="34290" anchor="ctr" anchorCtr="1">
                    <a:lnL w="3175" cap="flat" cmpd="sng" algn="ctr">
                      <a:noFill/>
                      <a:prstDash val="solid"/>
                      <a:round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3175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0"/>
                    </a:p>
                  </a:txBody>
                  <a:tcPr marT="34290" marB="34290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3175" cap="flat" cmpd="sng" algn="ctr">
                      <a:noFill/>
                      <a:prstDash val="solid"/>
                      <a:round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3175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6732240" y="339502"/>
          <a:ext cx="2125211" cy="306892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504056"/>
                <a:gridCol w="1621155"/>
              </a:tblGrid>
              <a:tr h="504056">
                <a:tc gridSpan="2"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400" b="0"/>
                        <a:t>description</a:t>
                      </a:r>
                      <a:endParaRPr lang="ko-KR" altLang="en-US" sz="1400" b="0"/>
                    </a:p>
                  </a:txBody>
                  <a:tcPr anchor="ctr" anchorCtr="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</a:tr>
              <a:tr h="50405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/>
                        <a:t>1</a:t>
                      </a:r>
                      <a:endParaRPr lang="ko-KR" altLang="en-US" sz="1600" b="0"/>
                    </a:p>
                  </a:txBody>
                  <a:tcPr anchor="ctr" anchorCtr="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00"/>
                        <a:t>첨부파일을 관리하는 페이지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</a:tr>
              <a:tr h="50405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/>
                        <a:t>2</a:t>
                      </a:r>
                      <a:endParaRPr lang="ko-KR" altLang="en-US" sz="1600" b="0"/>
                    </a:p>
                  </a:txBody>
                  <a:tcPr anchor="ctr" anchorCtr="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00"/>
                        <a:t>첨부파일 등록 버튼을 클릭하여 등록을 할 수 있다</a:t>
                      </a:r>
                      <a:r>
                        <a:rPr lang="en-US" altLang="ko-KR" sz="1000"/>
                        <a:t>.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</a:tr>
              <a:tr h="50405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/>
                        <a:t>3</a:t>
                      </a:r>
                      <a:endParaRPr lang="ko-KR" altLang="en-US" sz="1600" b="0"/>
                    </a:p>
                  </a:txBody>
                  <a:tcPr anchor="ctr" anchorCtr="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00"/>
                        <a:t>삭제 버튼을 통해 첨부파일을 삭제할 수 있다</a:t>
                      </a:r>
                      <a:r>
                        <a:rPr lang="en-US" altLang="ko-KR" sz="1000"/>
                        <a:t>.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</a:tr>
              <a:tr h="50405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/>
                        <a:t>4</a:t>
                      </a:r>
                      <a:endParaRPr lang="ko-KR" altLang="en-US" sz="1600" b="0"/>
                    </a:p>
                  </a:txBody>
                  <a:tcPr anchor="ctr" anchorCtr="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</a:tr>
              <a:tr h="50405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/>
                        <a:t>5</a:t>
                      </a:r>
                      <a:endParaRPr lang="ko-KR" altLang="en-US" sz="1600" b="0"/>
                    </a:p>
                  </a:txBody>
                  <a:tcPr anchor="ctr" anchorCtr="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</a:tr>
            </a:tbl>
          </a:graphicData>
        </a:graphic>
      </p:graphicFrame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 cstate="print"/>
          <a:stretch>
            <a:fillRect/>
          </a:stretch>
        </p:blipFill>
        <p:spPr>
          <a:xfrm>
            <a:off x="251520" y="1080502"/>
            <a:ext cx="6237289" cy="33634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:dsp="http://schemas.microsoft.com/office/drawing/2008/diagram" xmlns:dgm="http://schemas.openxmlformats.org/drawingml/2006/diagram" xmlns:c="http://schemas.openxmlformats.org/drawingml/2006/chart" xmlns="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내용 개체 틀 3"/>
          <p:cNvGraphicFramePr>
            <a:graphicFrameLocks noGrp="1"/>
          </p:cNvGraphicFramePr>
          <p:nvPr>
            <p:ph idx="1"/>
          </p:nvPr>
        </p:nvGraphicFramePr>
        <p:xfrm>
          <a:off x="251520" y="339502"/>
          <a:ext cx="6120681" cy="673969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055289"/>
                <a:gridCol w="1464991"/>
                <a:gridCol w="936104"/>
                <a:gridCol w="855914"/>
                <a:gridCol w="612387"/>
                <a:gridCol w="1195996"/>
              </a:tblGrid>
              <a:tr h="288031">
                <a:tc>
                  <a:txBody>
                    <a:bodyPr vert="horz" lIns="91440" tIns="34290" rIns="91440" bIns="34290" anchor="ctr" anchorCtr="1"/>
                    <a:p>
                      <a:pPr algn="ctr" latinLnBrk="1">
                        <a:defRPr/>
                      </a:pPr>
                      <a:r>
                        <a:rPr lang="en-US" altLang="ko-KR" sz="1300" b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en-US" altLang="ko-KR" sz="1300" b="0" baseline="0">
                          <a:solidFill>
                            <a:schemeClr val="bg1"/>
                          </a:solidFill>
                        </a:rPr>
                        <a:t> title</a:t>
                      </a:r>
                      <a:endParaRPr lang="ko-KR" altLang="en-US" sz="1300" b="0">
                        <a:solidFill>
                          <a:schemeClr val="bg1"/>
                        </a:solidFill>
                      </a:endParaRPr>
                    </a:p>
                  </a:txBody>
                  <a:tcPr marL="91440" marR="91440" marT="34290" marB="34290" anchor="ctr" anchorCtr="1">
                    <a:lnL w="3175" cap="flat" cmpd="sng" algn="ctr">
                      <a:noFill/>
                      <a:prstDash val="solid"/>
                      <a:round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3175" cap="flat" cmpd="sng" algn="ctr">
                      <a:noFill/>
                      <a:prstDash val="solid"/>
                      <a:round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 vert="horz" lIns="91440" tIns="34290" rIns="91440" bIns="34290" anchor="ctr" anchorCtr="1"/>
                    <a:p>
                      <a:pPr algn="ctr" latinLnBrk="1">
                        <a:defRPr/>
                      </a:pPr>
                      <a:r>
                        <a:rPr lang="ko-KR" altLang="en-US" sz="900"/>
                        <a:t>개인회원 마이페이지</a:t>
                      </a:r>
                      <a:r>
                        <a:rPr lang="en-US" altLang="ko-KR" sz="900"/>
                        <a:t>-</a:t>
                      </a:r>
                      <a:r>
                        <a:rPr lang="ko-KR" altLang="en-US" sz="900"/>
                        <a:t>사진파일 관리</a:t>
                      </a:r>
                      <a:endParaRPr lang="ko-KR" altLang="en-US" sz="900"/>
                    </a:p>
                  </a:txBody>
                  <a:tcPr marL="91440" marR="91440" marT="34290" marB="34290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3175" cap="flat" cmpd="sng" algn="ctr">
                      <a:noFill/>
                      <a:prstDash val="solid"/>
                      <a:round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 vert="horz" lIns="91440" tIns="34290" rIns="91440" bIns="34290" anchor="ctr" anchorCtr="1"/>
                    <a:p>
                      <a:pPr algn="ctr" latinLnBrk="1">
                        <a:defRPr/>
                      </a:pPr>
                      <a:r>
                        <a:rPr lang="en-US" altLang="ko-KR" sz="1300" b="0">
                          <a:solidFill>
                            <a:schemeClr val="bg1"/>
                          </a:solidFill>
                        </a:rPr>
                        <a:t>screen</a:t>
                      </a:r>
                      <a:r>
                        <a:rPr lang="en-US" altLang="ko-KR" sz="130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ko-KR" sz="1300" b="0">
                          <a:solidFill>
                            <a:schemeClr val="bg1"/>
                          </a:solidFill>
                        </a:rPr>
                        <a:t>ID</a:t>
                      </a:r>
                      <a:endParaRPr lang="ko-KR" altLang="en-US" sz="1300" b="0">
                        <a:solidFill>
                          <a:schemeClr val="bg1"/>
                        </a:solidFill>
                      </a:endParaRPr>
                    </a:p>
                  </a:txBody>
                  <a:tcPr marL="91440" marR="91440" marT="34290" marB="34290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3175" cap="flat" cmpd="sng" algn="ctr">
                      <a:noFill/>
                      <a:prstDash val="solid"/>
                      <a:round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 vert="horz" lIns="91440" tIns="34290" rIns="91440" bIns="34290" anchor="ctr" anchorCtr="1"/>
                    <a:p>
                      <a:pPr algn="ctr" latinLnBrk="1">
                        <a:defRPr/>
                      </a:pPr>
                      <a:endParaRPr lang="ko-KR" altLang="en-US" sz="1400" b="1"/>
                    </a:p>
                  </a:txBody>
                  <a:tcPr marL="91440" marR="91440" marT="34290" marB="34290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3175" cap="flat" cmpd="sng" algn="ctr">
                      <a:noFill/>
                      <a:prstDash val="solid"/>
                      <a:round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 vert="horz" lIns="91440" tIns="34290" rIns="91440" bIns="34290" anchor="ctr" anchorCtr="1"/>
                    <a:p>
                      <a:pPr algn="ctr" latinLnBrk="1">
                        <a:defRPr/>
                      </a:pPr>
                      <a:r>
                        <a:rPr lang="en-US" altLang="ko-KR" sz="1300" b="0">
                          <a:solidFill>
                            <a:schemeClr val="bg1"/>
                          </a:solidFill>
                        </a:rPr>
                        <a:t>date</a:t>
                      </a:r>
                      <a:endParaRPr lang="ko-KR" altLang="en-US" sz="1300" b="0">
                        <a:solidFill>
                          <a:schemeClr val="bg1"/>
                        </a:solidFill>
                      </a:endParaRPr>
                    </a:p>
                  </a:txBody>
                  <a:tcPr marL="91440" marR="91440" marT="34290" marB="34290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3175" cap="flat" cmpd="sng" algn="ctr">
                      <a:noFill/>
                      <a:prstDash val="solid"/>
                      <a:round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 vert="horz" lIns="91440" tIns="34290" rIns="91440" bIns="34290" anchor="ctr" anchorCtr="1"/>
                    <a:p>
                      <a:pPr algn="ctr" latinLnBrk="1">
                        <a:defRPr/>
                      </a:pPr>
                      <a:r>
                        <a:rPr lang="en-US" altLang="ko-KR" sz="1100"/>
                        <a:t>2022-09-28</a:t>
                      </a:r>
                      <a:endParaRPr lang="ko-KR" altLang="en-US" sz="1100" b="1"/>
                    </a:p>
                  </a:txBody>
                  <a:tcPr marL="91440" marR="91440" marT="34290" marB="34290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3175" cap="flat" cmpd="sng" algn="ctr">
                      <a:noFill/>
                      <a:prstDash val="solid"/>
                      <a:round/>
                    </a:lnR>
                    <a:lnT w="3175" cap="flat" cmpd="sng" algn="ctr">
                      <a:noFill/>
                      <a:prstDash val="solid"/>
                      <a:round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329164">
                <a:tc>
                  <a:txBody>
                    <a:bodyPr vert="horz" lIns="91440" tIns="34290" rIns="91440" bIns="34290" anchor="ctr" anchorCtr="1"/>
                    <a:p>
                      <a:pPr algn="ctr" latinLnBrk="1">
                        <a:defRPr/>
                      </a:pPr>
                      <a:r>
                        <a:rPr lang="en-US" altLang="ko-KR" sz="1300">
                          <a:solidFill>
                            <a:schemeClr val="bg1"/>
                          </a:solidFill>
                        </a:rPr>
                        <a:t>screen path</a:t>
                      </a:r>
                      <a:endParaRPr lang="ko-KR" altLang="en-US" sz="1300" b="0">
                        <a:solidFill>
                          <a:schemeClr val="bg1"/>
                        </a:solidFill>
                      </a:endParaRPr>
                    </a:p>
                  </a:txBody>
                  <a:tcPr marL="91440" marR="91440" marT="34290" marB="34290" anchor="ctr" anchorCtr="1">
                    <a:lnL w="3175" cap="flat" cmpd="sng" algn="ctr">
                      <a:noFill/>
                      <a:prstDash val="solid"/>
                      <a:round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3175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gridSpan="5">
                  <a:txBody>
                    <a:bodyPr vert="horz" lIns="91440" tIns="34290" rIns="91440" bIns="34290" anchor="ctr" anchorCtr="1"/>
                    <a:p>
                      <a:pPr algn="ctr" latinLnBrk="1">
                        <a:defRPr/>
                      </a:pPr>
                      <a:endParaRPr lang="ko-KR" altLang="en-US" sz="1400" b="0"/>
                    </a:p>
                  </a:txBody>
                  <a:tcPr marL="91440" marR="91440" marT="34290" marB="34290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3175" cap="flat" cmpd="sng" algn="ctr">
                      <a:noFill/>
                      <a:prstDash val="solid"/>
                      <a:round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3175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6732240" y="339502"/>
          <a:ext cx="2125211" cy="306892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504056"/>
                <a:gridCol w="1621155"/>
              </a:tblGrid>
              <a:tr h="504056">
                <a:tc gridSpan="2">
                  <a:txBody>
                    <a:bodyPr vert="horz" lIns="91440" tIns="45720" rIns="91440" bIns="45720" anchor="ctr" anchorCtr="1"/>
                    <a:p>
                      <a:pPr latinLnBrk="1">
                        <a:defRPr/>
                      </a:pPr>
                      <a:r>
                        <a:rPr lang="en-US" altLang="ko-KR" sz="1400" b="0"/>
                        <a:t>description</a:t>
                      </a:r>
                      <a:endParaRPr lang="ko-KR" altLang="en-US" sz="1400" b="0"/>
                    </a:p>
                  </a:txBody>
                  <a:tcPr marL="91440" marR="91440" anchor="ctr" anchorCtr="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</a:tr>
              <a:tr h="504056">
                <a:tc>
                  <a:txBody>
                    <a:bodyPr vert="horz" lIns="91440" tIns="45720" rIns="91440" bIns="45720" anchor="ctr" anchorCtr="1"/>
                    <a:p>
                      <a:pPr algn="ctr" latinLnBrk="1">
                        <a:defRPr/>
                      </a:pPr>
                      <a:r>
                        <a:rPr lang="en-US" altLang="ko-KR" sz="1600" b="0"/>
                        <a:t>1</a:t>
                      </a:r>
                      <a:endParaRPr lang="ko-KR" altLang="en-US" sz="1600" b="0"/>
                    </a:p>
                  </a:txBody>
                  <a:tcPr marL="91440" marR="91440" anchor="ctr" anchorCtr="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ko-KR" altLang="en-US" sz="1000"/>
                        <a:t>증명사진을 관리 하는 페이지</a:t>
                      </a:r>
                      <a:endParaRPr lang="ko-KR" altLang="en-US" sz="1000"/>
                    </a:p>
                  </a:txBody>
                  <a:tcPr marL="91440" marR="9144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</a:tr>
              <a:tr h="504056">
                <a:tc>
                  <a:txBody>
                    <a:bodyPr vert="horz" lIns="91440" tIns="45720" rIns="91440" bIns="45720" anchor="ctr" anchorCtr="1"/>
                    <a:p>
                      <a:pPr algn="ctr" latinLnBrk="1">
                        <a:defRPr/>
                      </a:pPr>
                      <a:r>
                        <a:rPr lang="en-US" altLang="ko-KR" sz="1600" b="0"/>
                        <a:t>2</a:t>
                      </a:r>
                      <a:endParaRPr lang="ko-KR" altLang="en-US" sz="1600" b="0"/>
                    </a:p>
                  </a:txBody>
                  <a:tcPr marL="91440" marR="91440" anchor="ctr" anchorCtr="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ko-KR" altLang="en-US" sz="1000"/>
                        <a:t>사진파일 등록 버튼을 통해 파일을 등록할 수 있다</a:t>
                      </a:r>
                      <a:r>
                        <a:rPr lang="en-US" altLang="ko-KR" sz="1000"/>
                        <a:t>.</a:t>
                      </a:r>
                      <a:r>
                        <a:rPr lang="ko-KR" altLang="en-US" sz="1000"/>
                        <a:t> </a:t>
                      </a:r>
                      <a:endParaRPr lang="ko-KR" altLang="en-US" sz="1000"/>
                    </a:p>
                  </a:txBody>
                  <a:tcPr marL="91440" marR="9144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</a:tr>
              <a:tr h="504056">
                <a:tc>
                  <a:txBody>
                    <a:bodyPr vert="horz" lIns="91440" tIns="45720" rIns="91440" bIns="45720" anchor="ctr" anchorCtr="1"/>
                    <a:p>
                      <a:pPr algn="ctr" latinLnBrk="1">
                        <a:defRPr/>
                      </a:pPr>
                      <a:r>
                        <a:rPr lang="en-US" altLang="ko-KR" sz="1600" b="0"/>
                        <a:t>3</a:t>
                      </a:r>
                      <a:endParaRPr lang="ko-KR" altLang="en-US" sz="1600" b="0"/>
                    </a:p>
                  </a:txBody>
                  <a:tcPr marL="91440" marR="91440" anchor="ctr" anchorCtr="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ko-KR" altLang="en-US" sz="1000"/>
                        <a:t>삭제버튼을 통해 해당 파일을 삭제할 수 있다</a:t>
                      </a:r>
                      <a:r>
                        <a:rPr lang="en-US" altLang="ko-KR" sz="1000"/>
                        <a:t>.</a:t>
                      </a:r>
                      <a:endParaRPr lang="en-US" altLang="ko-KR" sz="1000"/>
                    </a:p>
                  </a:txBody>
                  <a:tcPr marL="91440" marR="9144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</a:tr>
              <a:tr h="504056">
                <a:tc>
                  <a:txBody>
                    <a:bodyPr vert="horz" lIns="91440" tIns="45720" rIns="91440" bIns="45720" anchor="ctr" anchorCtr="1"/>
                    <a:p>
                      <a:pPr algn="ctr" latinLnBrk="1">
                        <a:defRPr/>
                      </a:pPr>
                      <a:r>
                        <a:rPr lang="en-US" altLang="ko-KR" sz="1600" b="0"/>
                        <a:t>4</a:t>
                      </a:r>
                      <a:endParaRPr lang="ko-KR" altLang="en-US" sz="1600" b="0"/>
                    </a:p>
                  </a:txBody>
                  <a:tcPr marL="91440" marR="91440" anchor="ctr" anchorCtr="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 marL="91440" marR="9144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</a:tr>
              <a:tr h="504056">
                <a:tc>
                  <a:txBody>
                    <a:bodyPr vert="horz" lIns="91440" tIns="45720" rIns="91440" bIns="45720" anchor="ctr" anchorCtr="1"/>
                    <a:p>
                      <a:pPr algn="ctr" latinLnBrk="1">
                        <a:defRPr/>
                      </a:pPr>
                      <a:r>
                        <a:rPr lang="en-US" altLang="ko-KR" sz="1600" b="0"/>
                        <a:t>5</a:t>
                      </a:r>
                      <a:endParaRPr lang="ko-KR" altLang="en-US" sz="1600" b="0"/>
                    </a:p>
                  </a:txBody>
                  <a:tcPr marL="91440" marR="91440" anchor="ctr" anchorCtr="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 marL="91440" marR="9144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</a:tr>
            </a:tbl>
          </a:graphicData>
        </a:graphic>
      </p:graphicFrame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64950" y="987574"/>
            <a:ext cx="6179258" cy="28849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95536" y="1034428"/>
            <a:ext cx="6048672" cy="4109072"/>
          </a:xfrm>
          <a:prstGeom prst="rect">
            <a:avLst/>
          </a:prstGeom>
        </p:spPr>
      </p:pic>
      <p:graphicFrame>
        <p:nvGraphicFramePr>
          <p:cNvPr id="4" name="내용 개체 틀 3"/>
          <p:cNvGraphicFramePr>
            <a:graphicFrameLocks noGrp="1"/>
          </p:cNvGraphicFramePr>
          <p:nvPr>
            <p:ph idx="1"/>
          </p:nvPr>
        </p:nvGraphicFramePr>
        <p:xfrm>
          <a:off x="251520" y="339502"/>
          <a:ext cx="6124445" cy="759694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055289"/>
                <a:gridCol w="1468755"/>
                <a:gridCol w="936104"/>
                <a:gridCol w="855914"/>
                <a:gridCol w="612387"/>
                <a:gridCol w="1195996"/>
              </a:tblGrid>
              <a:tr h="288031">
                <a:tc>
                  <a:txBody>
                    <a:bodyPr vert="horz" lIns="91440" tIns="34290" rIns="91440" bIns="34290" anchor="ctr" anchorCtr="1"/>
                    <a:p>
                      <a:pPr algn="ctr" latinLnBrk="1">
                        <a:defRPr/>
                      </a:pPr>
                      <a:r>
                        <a:rPr lang="en-US" altLang="ko-KR" sz="1300" b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en-US" altLang="ko-KR" sz="1300" b="0" baseline="0">
                          <a:solidFill>
                            <a:schemeClr val="bg1"/>
                          </a:solidFill>
                        </a:rPr>
                        <a:t> title</a:t>
                      </a:r>
                      <a:endParaRPr lang="ko-KR" altLang="en-US" sz="1300" b="0">
                        <a:solidFill>
                          <a:schemeClr val="bg1"/>
                        </a:solidFill>
                      </a:endParaRPr>
                    </a:p>
                  </a:txBody>
                  <a:tcPr marL="91440" marR="91440" marT="34290" marB="34290" anchor="ctr" anchorCtr="1">
                    <a:lnL w="3175" cap="flat" cmpd="sng" algn="ctr">
                      <a:noFill/>
                      <a:prstDash val="solid"/>
                      <a:round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3175" cap="flat" cmpd="sng" algn="ctr">
                      <a:noFill/>
                      <a:prstDash val="solid"/>
                      <a:round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 vert="horz" lIns="91440" tIns="34290" rIns="91440" bIns="34290" anchor="ctr" anchorCtr="1"/>
                    <a:p>
                      <a:pPr algn="ctr" latinLnBrk="1">
                        <a:defRPr/>
                      </a:pPr>
                      <a:r>
                        <a:rPr lang="ko-KR" altLang="en-US" sz="800"/>
                        <a:t>개인회원 마이페이지</a:t>
                      </a:r>
                      <a:r>
                        <a:rPr lang="en-US" altLang="ko-KR" sz="800"/>
                        <a:t>-</a:t>
                      </a:r>
                      <a:r>
                        <a:rPr lang="ko-KR" altLang="en-US" sz="800"/>
                        <a:t>채용공고 스크랩</a:t>
                      </a:r>
                      <a:r>
                        <a:rPr lang="en-US" altLang="ko-KR" sz="800"/>
                        <a:t>/</a:t>
                      </a:r>
                      <a:r>
                        <a:rPr lang="ko-KR" altLang="en-US" sz="800"/>
                        <a:t>스크랩 상세보기</a:t>
                      </a:r>
                      <a:r>
                        <a:rPr lang="en-US" altLang="ko-KR" sz="800"/>
                        <a:t>, </a:t>
                      </a:r>
                      <a:r>
                        <a:rPr lang="ko-KR" altLang="en-US" sz="800"/>
                        <a:t>삭제</a:t>
                      </a:r>
                      <a:endParaRPr lang="ko-KR" altLang="en-US" sz="800"/>
                    </a:p>
                  </a:txBody>
                  <a:tcPr marL="91440" marR="91440" marT="34290" marB="34290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3175" cap="flat" cmpd="sng" algn="ctr">
                      <a:noFill/>
                      <a:prstDash val="solid"/>
                      <a:round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 vert="horz" lIns="91440" tIns="34290" rIns="91440" bIns="34290" anchor="ctr" anchorCtr="1"/>
                    <a:p>
                      <a:pPr algn="ctr" latinLnBrk="1">
                        <a:defRPr/>
                      </a:pPr>
                      <a:r>
                        <a:rPr lang="en-US" altLang="ko-KR" sz="1300" b="0">
                          <a:solidFill>
                            <a:schemeClr val="bg1"/>
                          </a:solidFill>
                        </a:rPr>
                        <a:t>screen</a:t>
                      </a:r>
                      <a:r>
                        <a:rPr lang="en-US" altLang="ko-KR" sz="130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ko-KR" sz="1300" b="0">
                          <a:solidFill>
                            <a:schemeClr val="bg1"/>
                          </a:solidFill>
                        </a:rPr>
                        <a:t>ID</a:t>
                      </a:r>
                      <a:endParaRPr lang="ko-KR" altLang="en-US" sz="1300" b="0">
                        <a:solidFill>
                          <a:schemeClr val="bg1"/>
                        </a:solidFill>
                      </a:endParaRPr>
                    </a:p>
                  </a:txBody>
                  <a:tcPr marL="91440" marR="91440" marT="34290" marB="34290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3175" cap="flat" cmpd="sng" algn="ctr">
                      <a:noFill/>
                      <a:prstDash val="solid"/>
                      <a:round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 vert="horz" lIns="91440" tIns="34290" rIns="91440" bIns="34290" anchor="ctr" anchorCtr="1"/>
                    <a:p>
                      <a:pPr algn="ctr" latinLnBrk="1">
                        <a:defRPr/>
                      </a:pPr>
                      <a:endParaRPr lang="ko-KR" altLang="en-US" sz="1400" b="1"/>
                    </a:p>
                  </a:txBody>
                  <a:tcPr marL="91440" marR="91440" marT="34290" marB="34290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3175" cap="flat" cmpd="sng" algn="ctr">
                      <a:noFill/>
                      <a:prstDash val="solid"/>
                      <a:round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 vert="horz" lIns="91440" tIns="34290" rIns="91440" bIns="34290" anchor="ctr" anchorCtr="1"/>
                    <a:p>
                      <a:pPr algn="ctr" latinLnBrk="1">
                        <a:defRPr/>
                      </a:pPr>
                      <a:r>
                        <a:rPr lang="en-US" altLang="ko-KR" sz="1300" b="0">
                          <a:solidFill>
                            <a:schemeClr val="bg1"/>
                          </a:solidFill>
                        </a:rPr>
                        <a:t>date</a:t>
                      </a:r>
                      <a:endParaRPr lang="ko-KR" altLang="en-US" sz="1300" b="0">
                        <a:solidFill>
                          <a:schemeClr val="bg1"/>
                        </a:solidFill>
                      </a:endParaRPr>
                    </a:p>
                  </a:txBody>
                  <a:tcPr marL="91440" marR="91440" marT="34290" marB="34290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3175" cap="flat" cmpd="sng" algn="ctr">
                      <a:noFill/>
                      <a:prstDash val="solid"/>
                      <a:round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 vert="horz" lIns="91440" tIns="34290" rIns="91440" bIns="34290" anchor="ctr" anchorCtr="1"/>
                    <a:p>
                      <a:pPr algn="ctr" latinLnBrk="1">
                        <a:defRPr/>
                      </a:pPr>
                      <a:r>
                        <a:rPr lang="en-US" altLang="ko-KR" sz="1100"/>
                        <a:t>2022-09-28</a:t>
                      </a:r>
                      <a:endParaRPr lang="ko-KR" altLang="en-US" sz="1100" b="1"/>
                    </a:p>
                  </a:txBody>
                  <a:tcPr marL="91440" marR="91440" marT="34290" marB="34290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3175" cap="flat" cmpd="sng" algn="ctr">
                      <a:noFill/>
                      <a:prstDash val="solid"/>
                      <a:round/>
                    </a:lnR>
                    <a:lnT w="3175" cap="flat" cmpd="sng" algn="ctr">
                      <a:noFill/>
                      <a:prstDash val="solid"/>
                      <a:round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329164">
                <a:tc>
                  <a:txBody>
                    <a:bodyPr vert="horz" lIns="91440" tIns="34290" rIns="91440" bIns="34290" anchor="ctr" anchorCtr="1"/>
                    <a:p>
                      <a:pPr algn="ctr" latinLnBrk="1">
                        <a:defRPr/>
                      </a:pPr>
                      <a:r>
                        <a:rPr lang="en-US" altLang="ko-KR" sz="1300">
                          <a:solidFill>
                            <a:schemeClr val="bg1"/>
                          </a:solidFill>
                        </a:rPr>
                        <a:t>screen path</a:t>
                      </a:r>
                      <a:endParaRPr lang="ko-KR" altLang="en-US" sz="1300" b="0">
                        <a:solidFill>
                          <a:schemeClr val="bg1"/>
                        </a:solidFill>
                      </a:endParaRPr>
                    </a:p>
                  </a:txBody>
                  <a:tcPr marL="91440" marR="91440" marT="34290" marB="34290" anchor="ctr" anchorCtr="1">
                    <a:lnL w="3175" cap="flat" cmpd="sng" algn="ctr">
                      <a:noFill/>
                      <a:prstDash val="solid"/>
                      <a:round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3175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gridSpan="5">
                  <a:txBody>
                    <a:bodyPr vert="horz" lIns="91440" tIns="34290" rIns="91440" bIns="34290" anchor="ctr" anchorCtr="1"/>
                    <a:p>
                      <a:pPr algn="ctr" latinLnBrk="1">
                        <a:defRPr/>
                      </a:pPr>
                      <a:endParaRPr lang="ko-KR" altLang="en-US" sz="1400" b="0"/>
                    </a:p>
                  </a:txBody>
                  <a:tcPr marL="91440" marR="91440" marT="34290" marB="34290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3175" cap="flat" cmpd="sng" algn="ctr">
                      <a:noFill/>
                      <a:prstDash val="solid"/>
                      <a:round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3175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6732240" y="339502"/>
          <a:ext cx="2125211" cy="3202672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504056"/>
                <a:gridCol w="1621155"/>
              </a:tblGrid>
              <a:tr h="504056">
                <a:tc gridSpan="2">
                  <a:txBody>
                    <a:bodyPr vert="horz" lIns="91440" tIns="45720" rIns="91440" bIns="45720" anchor="ctr" anchorCtr="1"/>
                    <a:p>
                      <a:pPr latinLnBrk="1">
                        <a:defRPr/>
                      </a:pPr>
                      <a:r>
                        <a:rPr lang="en-US" altLang="ko-KR" sz="1400" b="0"/>
                        <a:t>description</a:t>
                      </a:r>
                      <a:endParaRPr lang="ko-KR" altLang="en-US" sz="1400" b="0"/>
                    </a:p>
                  </a:txBody>
                  <a:tcPr marL="91440" marR="91440" anchor="ctr" anchorCtr="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</a:tr>
              <a:tr h="504056">
                <a:tc>
                  <a:txBody>
                    <a:bodyPr vert="horz" lIns="91440" tIns="45720" rIns="91440" bIns="45720" anchor="ctr" anchorCtr="1"/>
                    <a:p>
                      <a:pPr algn="ctr" latinLnBrk="1">
                        <a:defRPr/>
                      </a:pPr>
                      <a:r>
                        <a:rPr lang="en-US" altLang="ko-KR" sz="1600" b="0"/>
                        <a:t>1</a:t>
                      </a:r>
                      <a:endParaRPr lang="ko-KR" altLang="en-US" sz="1600" b="0"/>
                    </a:p>
                  </a:txBody>
                  <a:tcPr marL="91440" marR="91440" anchor="ctr" anchorCtr="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ko-KR" altLang="en-US" sz="1000"/>
                        <a:t>개인회원이 스크랩한 채용목록을 모아서 보여주는 페이지</a:t>
                      </a:r>
                      <a:endParaRPr lang="ko-KR" altLang="en-US" sz="1000"/>
                    </a:p>
                  </a:txBody>
                  <a:tcPr marL="91440" marR="9144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</a:tr>
              <a:tr h="504056">
                <a:tc>
                  <a:txBody>
                    <a:bodyPr vert="horz" lIns="91440" tIns="45720" rIns="91440" bIns="45720" anchor="ctr" anchorCtr="1"/>
                    <a:p>
                      <a:pPr algn="ctr" latinLnBrk="1">
                        <a:defRPr/>
                      </a:pPr>
                      <a:r>
                        <a:rPr lang="en-US" altLang="ko-KR" sz="1600" b="0"/>
                        <a:t>2</a:t>
                      </a:r>
                      <a:endParaRPr lang="ko-KR" altLang="en-US" sz="1600" b="0"/>
                    </a:p>
                  </a:txBody>
                  <a:tcPr marL="91440" marR="91440" anchor="ctr" anchorCtr="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ko-KR" altLang="en-US" sz="1000"/>
                        <a:t>별모양을 누를 시 스크랩 취소</a:t>
                      </a:r>
                      <a:endParaRPr lang="ko-KR" altLang="en-US" sz="1000"/>
                    </a:p>
                  </a:txBody>
                  <a:tcPr marL="91440" marR="9144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</a:tr>
              <a:tr h="504056">
                <a:tc>
                  <a:txBody>
                    <a:bodyPr vert="horz" lIns="91440" tIns="45720" rIns="91440" bIns="45720" anchor="ctr" anchorCtr="1"/>
                    <a:p>
                      <a:pPr algn="ctr" latinLnBrk="1">
                        <a:defRPr/>
                      </a:pPr>
                      <a:r>
                        <a:rPr lang="en-US" altLang="ko-KR" sz="1600" b="0"/>
                        <a:t>3</a:t>
                      </a:r>
                      <a:endParaRPr lang="ko-KR" altLang="en-US" sz="1600" b="0"/>
                    </a:p>
                  </a:txBody>
                  <a:tcPr marL="91440" marR="91440" anchor="ctr" anchorCtr="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ko-KR" altLang="en-US" sz="1000"/>
                        <a:t>체크박스 클릭 후 삭제버튼을 누를 시 여러개를 한 번에 삭제할 수 있다</a:t>
                      </a:r>
                      <a:r>
                        <a:rPr lang="en-US" altLang="ko-KR" sz="1000"/>
                        <a:t>.</a:t>
                      </a:r>
                      <a:endParaRPr lang="en-US" altLang="ko-KR" sz="1000"/>
                    </a:p>
                  </a:txBody>
                  <a:tcPr marL="91440" marR="9144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</a:tr>
              <a:tr h="504056">
                <a:tc>
                  <a:txBody>
                    <a:bodyPr vert="horz" lIns="91440" tIns="45720" rIns="91440" bIns="45720" anchor="ctr" anchorCtr="1"/>
                    <a:p>
                      <a:pPr algn="ctr" latinLnBrk="1">
                        <a:defRPr/>
                      </a:pPr>
                      <a:r>
                        <a:rPr lang="en-US" altLang="ko-KR" sz="1600" b="0"/>
                        <a:t>4</a:t>
                      </a:r>
                      <a:endParaRPr lang="ko-KR" altLang="en-US" sz="1600" b="0"/>
                    </a:p>
                  </a:txBody>
                  <a:tcPr marL="91440" marR="91440" anchor="ctr" anchorCtr="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ko-KR" altLang="en-US" sz="1000"/>
                        <a:t>상세보기버튼을 클릭 시 해당 기업의 상세보기 페이지로 이동한다</a:t>
                      </a:r>
                      <a:r>
                        <a:rPr lang="en-US" altLang="ko-KR" sz="1000"/>
                        <a:t>.</a:t>
                      </a:r>
                      <a:endParaRPr lang="en-US" altLang="ko-KR" sz="1000"/>
                    </a:p>
                  </a:txBody>
                  <a:tcPr marL="91440" marR="9144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</a:tr>
              <a:tr h="504056">
                <a:tc>
                  <a:txBody>
                    <a:bodyPr vert="horz" lIns="91440" tIns="45720" rIns="91440" bIns="45720" anchor="ctr" anchorCtr="1"/>
                    <a:p>
                      <a:pPr algn="ctr" latinLnBrk="1">
                        <a:defRPr/>
                      </a:pPr>
                      <a:r>
                        <a:rPr lang="en-US" altLang="ko-KR" sz="1600" b="0"/>
                        <a:t>5</a:t>
                      </a:r>
                      <a:endParaRPr lang="ko-KR" altLang="en-US" sz="1600" b="0"/>
                    </a:p>
                  </a:txBody>
                  <a:tcPr marL="91440" marR="91440" anchor="ctr" anchorCtr="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ko-KR" altLang="en-US" sz="1000"/>
                        <a:t>목록은 최근등록일순</a:t>
                      </a:r>
                      <a:r>
                        <a:rPr lang="en-US" altLang="ko-KR" sz="1000"/>
                        <a:t>,</a:t>
                      </a:r>
                      <a:r>
                        <a:rPr lang="ko-KR" altLang="en-US" sz="1000"/>
                        <a:t> 연봉순</a:t>
                      </a:r>
                      <a:r>
                        <a:rPr lang="en-US" altLang="ko-KR" sz="1000"/>
                        <a:t>,</a:t>
                      </a:r>
                      <a:r>
                        <a:rPr lang="ko-KR" altLang="en-US" sz="1000"/>
                        <a:t> 경력순으로 정렬된다</a:t>
                      </a:r>
                      <a:r>
                        <a:rPr lang="en-US" altLang="ko-KR" sz="1000"/>
                        <a:t>.</a:t>
                      </a:r>
                      <a:endParaRPr lang="en-US" altLang="ko-KR" sz="1000"/>
                    </a:p>
                  </a:txBody>
                  <a:tcPr marL="91440" marR="9144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내용 개체 틀 3"/>
          <p:cNvGraphicFramePr>
            <a:graphicFrameLocks noGrp="1"/>
          </p:cNvGraphicFramePr>
          <p:nvPr>
            <p:ph idx="1"/>
          </p:nvPr>
        </p:nvGraphicFramePr>
        <p:xfrm>
          <a:off x="251520" y="339502"/>
          <a:ext cx="6124445" cy="759694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055289"/>
                <a:gridCol w="1468755"/>
                <a:gridCol w="936104"/>
                <a:gridCol w="855914"/>
                <a:gridCol w="612387"/>
                <a:gridCol w="1195996"/>
              </a:tblGrid>
              <a:tr h="288031">
                <a:tc>
                  <a:txBody>
                    <a:bodyPr vert="horz" lIns="91440" tIns="34290" rIns="91440" bIns="34290" anchor="ctr" anchorCtr="1"/>
                    <a:p>
                      <a:pPr algn="ctr" latinLnBrk="1">
                        <a:defRPr/>
                      </a:pPr>
                      <a:r>
                        <a:rPr lang="en-US" altLang="ko-KR" sz="1300" b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en-US" altLang="ko-KR" sz="1300" b="0" baseline="0">
                          <a:solidFill>
                            <a:schemeClr val="bg1"/>
                          </a:solidFill>
                        </a:rPr>
                        <a:t> title</a:t>
                      </a:r>
                      <a:endParaRPr lang="ko-KR" altLang="en-US" sz="1300" b="0">
                        <a:solidFill>
                          <a:schemeClr val="bg1"/>
                        </a:solidFill>
                      </a:endParaRPr>
                    </a:p>
                  </a:txBody>
                  <a:tcPr marL="91440" marR="91440" marT="34290" marB="34290" anchor="ctr" anchorCtr="1">
                    <a:lnL w="3175" cap="flat" cmpd="sng" algn="ctr">
                      <a:noFill/>
                      <a:prstDash val="solid"/>
                      <a:round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3175" cap="flat" cmpd="sng" algn="ctr">
                      <a:noFill/>
                      <a:prstDash val="solid"/>
                      <a:round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 vert="horz" lIns="91440" tIns="34290" rIns="91440" bIns="34290" anchor="ctr" anchorCtr="1"/>
                    <a:p>
                      <a:pPr algn="ctr" latinLnBrk="1">
                        <a:defRPr/>
                      </a:pPr>
                      <a:r>
                        <a:rPr lang="ko-KR" altLang="en-US" sz="800"/>
                        <a:t>개인회원 마이페이지</a:t>
                      </a:r>
                      <a:r>
                        <a:rPr lang="en-US" altLang="ko-KR" sz="800"/>
                        <a:t>-</a:t>
                      </a:r>
                      <a:r>
                        <a:rPr lang="ko-KR" altLang="en-US" sz="800"/>
                        <a:t>공개채용 스크랩</a:t>
                      </a:r>
                      <a:r>
                        <a:rPr lang="en-US" altLang="ko-KR" sz="800"/>
                        <a:t>/</a:t>
                      </a:r>
                      <a:r>
                        <a:rPr lang="ko-KR" altLang="en-US" sz="800"/>
                        <a:t>스크랩 상세보기</a:t>
                      </a:r>
                      <a:r>
                        <a:rPr lang="en-US" altLang="ko-KR" sz="800"/>
                        <a:t>, </a:t>
                      </a:r>
                      <a:r>
                        <a:rPr lang="ko-KR" altLang="en-US" sz="800"/>
                        <a:t>삭제</a:t>
                      </a:r>
                      <a:endParaRPr lang="ko-KR" altLang="en-US" sz="800"/>
                    </a:p>
                  </a:txBody>
                  <a:tcPr marL="91440" marR="91440" marT="34290" marB="34290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3175" cap="flat" cmpd="sng" algn="ctr">
                      <a:noFill/>
                      <a:prstDash val="solid"/>
                      <a:round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 vert="horz" lIns="91440" tIns="34290" rIns="91440" bIns="34290" anchor="ctr" anchorCtr="1"/>
                    <a:p>
                      <a:pPr algn="ctr" latinLnBrk="1">
                        <a:defRPr/>
                      </a:pPr>
                      <a:r>
                        <a:rPr lang="en-US" altLang="ko-KR" sz="1300" b="0">
                          <a:solidFill>
                            <a:schemeClr val="bg1"/>
                          </a:solidFill>
                        </a:rPr>
                        <a:t>screen</a:t>
                      </a:r>
                      <a:r>
                        <a:rPr lang="en-US" altLang="ko-KR" sz="130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ko-KR" sz="1300" b="0">
                          <a:solidFill>
                            <a:schemeClr val="bg1"/>
                          </a:solidFill>
                        </a:rPr>
                        <a:t>ID</a:t>
                      </a:r>
                      <a:endParaRPr lang="ko-KR" altLang="en-US" sz="1300" b="0">
                        <a:solidFill>
                          <a:schemeClr val="bg1"/>
                        </a:solidFill>
                      </a:endParaRPr>
                    </a:p>
                  </a:txBody>
                  <a:tcPr marL="91440" marR="91440" marT="34290" marB="34290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3175" cap="flat" cmpd="sng" algn="ctr">
                      <a:noFill/>
                      <a:prstDash val="solid"/>
                      <a:round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 vert="horz" lIns="91440" tIns="34290" rIns="91440" bIns="34290" anchor="ctr" anchorCtr="1"/>
                    <a:p>
                      <a:pPr algn="ctr" latinLnBrk="1">
                        <a:defRPr/>
                      </a:pPr>
                      <a:endParaRPr lang="ko-KR" altLang="en-US" sz="1400" b="1"/>
                    </a:p>
                  </a:txBody>
                  <a:tcPr marL="91440" marR="91440" marT="34290" marB="34290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3175" cap="flat" cmpd="sng" algn="ctr">
                      <a:noFill/>
                      <a:prstDash val="solid"/>
                      <a:round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 vert="horz" lIns="91440" tIns="34290" rIns="91440" bIns="34290" anchor="ctr" anchorCtr="1"/>
                    <a:p>
                      <a:pPr algn="ctr" latinLnBrk="1">
                        <a:defRPr/>
                      </a:pPr>
                      <a:r>
                        <a:rPr lang="en-US" altLang="ko-KR" sz="1300" b="0">
                          <a:solidFill>
                            <a:schemeClr val="bg1"/>
                          </a:solidFill>
                        </a:rPr>
                        <a:t>date</a:t>
                      </a:r>
                      <a:endParaRPr lang="ko-KR" altLang="en-US" sz="1300" b="0">
                        <a:solidFill>
                          <a:schemeClr val="bg1"/>
                        </a:solidFill>
                      </a:endParaRPr>
                    </a:p>
                  </a:txBody>
                  <a:tcPr marL="91440" marR="91440" marT="34290" marB="34290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3175" cap="flat" cmpd="sng" algn="ctr">
                      <a:noFill/>
                      <a:prstDash val="solid"/>
                      <a:round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 vert="horz" lIns="91440" tIns="34290" rIns="91440" bIns="34290" anchor="ctr" anchorCtr="1"/>
                    <a:p>
                      <a:pPr algn="ctr" latinLnBrk="1">
                        <a:defRPr/>
                      </a:pPr>
                      <a:r>
                        <a:rPr lang="en-US" altLang="ko-KR" sz="1100"/>
                        <a:t>2022-09-28</a:t>
                      </a:r>
                      <a:endParaRPr lang="ko-KR" altLang="en-US" sz="1100" b="1"/>
                    </a:p>
                  </a:txBody>
                  <a:tcPr marL="91440" marR="91440" marT="34290" marB="34290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3175" cap="flat" cmpd="sng" algn="ctr">
                      <a:noFill/>
                      <a:prstDash val="solid"/>
                      <a:round/>
                    </a:lnR>
                    <a:lnT w="3175" cap="flat" cmpd="sng" algn="ctr">
                      <a:noFill/>
                      <a:prstDash val="solid"/>
                      <a:round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329164">
                <a:tc>
                  <a:txBody>
                    <a:bodyPr vert="horz" lIns="91440" tIns="34290" rIns="91440" bIns="34290" anchor="ctr" anchorCtr="1"/>
                    <a:p>
                      <a:pPr algn="ctr" latinLnBrk="1">
                        <a:defRPr/>
                      </a:pPr>
                      <a:r>
                        <a:rPr lang="en-US" altLang="ko-KR" sz="1300">
                          <a:solidFill>
                            <a:schemeClr val="bg1"/>
                          </a:solidFill>
                        </a:rPr>
                        <a:t>screen path</a:t>
                      </a:r>
                      <a:endParaRPr lang="ko-KR" altLang="en-US" sz="1300" b="0">
                        <a:solidFill>
                          <a:schemeClr val="bg1"/>
                        </a:solidFill>
                      </a:endParaRPr>
                    </a:p>
                  </a:txBody>
                  <a:tcPr marL="91440" marR="91440" marT="34290" marB="34290" anchor="ctr" anchorCtr="1">
                    <a:lnL w="3175" cap="flat" cmpd="sng" algn="ctr">
                      <a:noFill/>
                      <a:prstDash val="solid"/>
                      <a:round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3175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gridSpan="5">
                  <a:txBody>
                    <a:bodyPr vert="horz" lIns="91440" tIns="34290" rIns="91440" bIns="34290" anchor="ctr" anchorCtr="1"/>
                    <a:p>
                      <a:pPr algn="ctr" latinLnBrk="1">
                        <a:defRPr/>
                      </a:pPr>
                      <a:endParaRPr lang="ko-KR" altLang="en-US" sz="1400" b="0"/>
                    </a:p>
                  </a:txBody>
                  <a:tcPr marL="91440" marR="91440" marT="34290" marB="34290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3175" cap="flat" cmpd="sng" algn="ctr">
                      <a:noFill/>
                      <a:prstDash val="solid"/>
                      <a:round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3175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6732240" y="339502"/>
          <a:ext cx="2125211" cy="3202672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504056"/>
                <a:gridCol w="1621155"/>
              </a:tblGrid>
              <a:tr h="504056">
                <a:tc gridSpan="2">
                  <a:txBody>
                    <a:bodyPr vert="horz" lIns="91440" tIns="45720" rIns="91440" bIns="45720" anchor="ctr" anchorCtr="1"/>
                    <a:p>
                      <a:pPr latinLnBrk="1">
                        <a:defRPr/>
                      </a:pPr>
                      <a:r>
                        <a:rPr lang="en-US" altLang="ko-KR" sz="1400" b="0"/>
                        <a:t>description</a:t>
                      </a:r>
                      <a:endParaRPr lang="ko-KR" altLang="en-US" sz="1400" b="0"/>
                    </a:p>
                  </a:txBody>
                  <a:tcPr marL="91440" marR="91440" anchor="ctr" anchorCtr="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</a:tr>
              <a:tr h="504056">
                <a:tc>
                  <a:txBody>
                    <a:bodyPr vert="horz" lIns="91440" tIns="45720" rIns="91440" bIns="45720" anchor="ctr" anchorCtr="1"/>
                    <a:p>
                      <a:pPr algn="ctr" latinLnBrk="1">
                        <a:defRPr/>
                      </a:pPr>
                      <a:r>
                        <a:rPr lang="en-US" altLang="ko-KR" sz="1600" b="0"/>
                        <a:t>1</a:t>
                      </a:r>
                      <a:endParaRPr lang="ko-KR" altLang="en-US" sz="1600" b="0"/>
                    </a:p>
                  </a:txBody>
                  <a:tcPr marL="91440" marR="91440" anchor="ctr" anchorCtr="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ko-KR" altLang="en-US" sz="1000"/>
                        <a:t>개인회원이 스크랩한 공채목록을 모아서 보여주는 페이지</a:t>
                      </a:r>
                      <a:endParaRPr lang="ko-KR" altLang="en-US" sz="1000"/>
                    </a:p>
                  </a:txBody>
                  <a:tcPr marL="91440" marR="9144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</a:tr>
              <a:tr h="504056">
                <a:tc>
                  <a:txBody>
                    <a:bodyPr vert="horz" lIns="91440" tIns="45720" rIns="91440" bIns="45720" anchor="ctr" anchorCtr="1"/>
                    <a:p>
                      <a:pPr algn="ctr" latinLnBrk="1">
                        <a:defRPr/>
                      </a:pPr>
                      <a:r>
                        <a:rPr lang="en-US" altLang="ko-KR" sz="1600" b="0"/>
                        <a:t>2</a:t>
                      </a:r>
                      <a:endParaRPr lang="ko-KR" altLang="en-US" sz="1600" b="0"/>
                    </a:p>
                  </a:txBody>
                  <a:tcPr marL="91440" marR="91440" anchor="ctr" anchorCtr="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ko-KR" altLang="en-US" sz="1000"/>
                        <a:t>별모양을 누를 시 스크랩 취소</a:t>
                      </a:r>
                      <a:endParaRPr lang="ko-KR" altLang="en-US" sz="1000"/>
                    </a:p>
                  </a:txBody>
                  <a:tcPr marL="91440" marR="9144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</a:tr>
              <a:tr h="504056">
                <a:tc>
                  <a:txBody>
                    <a:bodyPr vert="horz" lIns="91440" tIns="45720" rIns="91440" bIns="45720" anchor="ctr" anchorCtr="1"/>
                    <a:p>
                      <a:pPr algn="ctr" latinLnBrk="1">
                        <a:defRPr/>
                      </a:pPr>
                      <a:r>
                        <a:rPr lang="en-US" altLang="ko-KR" sz="1600" b="0"/>
                        <a:t>3</a:t>
                      </a:r>
                      <a:endParaRPr lang="ko-KR" altLang="en-US" sz="1600" b="0"/>
                    </a:p>
                  </a:txBody>
                  <a:tcPr marL="91440" marR="91440" anchor="ctr" anchorCtr="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ko-KR" altLang="en-US" sz="1000"/>
                        <a:t>체크박스 클릭 후 삭제버튼을 누를 시 여러개를 한 번에 삭제할 수 있다</a:t>
                      </a:r>
                      <a:r>
                        <a:rPr lang="en-US" altLang="ko-KR" sz="1000"/>
                        <a:t>.</a:t>
                      </a:r>
                      <a:endParaRPr lang="en-US" altLang="ko-KR" sz="1000"/>
                    </a:p>
                  </a:txBody>
                  <a:tcPr marL="91440" marR="9144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</a:tr>
              <a:tr h="504056">
                <a:tc>
                  <a:txBody>
                    <a:bodyPr vert="horz" lIns="91440" tIns="45720" rIns="91440" bIns="45720" anchor="ctr" anchorCtr="1"/>
                    <a:p>
                      <a:pPr algn="ctr" latinLnBrk="1">
                        <a:defRPr/>
                      </a:pPr>
                      <a:r>
                        <a:rPr lang="en-US" altLang="ko-KR" sz="1600" b="0"/>
                        <a:t>4</a:t>
                      </a:r>
                      <a:endParaRPr lang="ko-KR" altLang="en-US" sz="1600" b="0"/>
                    </a:p>
                  </a:txBody>
                  <a:tcPr marL="91440" marR="91440" anchor="ctr" anchorCtr="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ko-KR" altLang="en-US" sz="1000"/>
                        <a:t>상세보기버튼을 클릭 시 해당 기업의 상세보기 페이지로 이동한다</a:t>
                      </a:r>
                      <a:r>
                        <a:rPr lang="en-US" altLang="ko-KR" sz="1000"/>
                        <a:t>.</a:t>
                      </a:r>
                      <a:endParaRPr lang="en-US" altLang="ko-KR" sz="1000"/>
                    </a:p>
                  </a:txBody>
                  <a:tcPr marL="91440" marR="9144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</a:tr>
              <a:tr h="504056">
                <a:tc>
                  <a:txBody>
                    <a:bodyPr vert="horz" lIns="91440" tIns="45720" rIns="91440" bIns="45720" anchor="ctr" anchorCtr="1"/>
                    <a:p>
                      <a:pPr algn="ctr" latinLnBrk="1">
                        <a:defRPr/>
                      </a:pPr>
                      <a:r>
                        <a:rPr lang="en-US" altLang="ko-KR" sz="1600" b="0"/>
                        <a:t>5</a:t>
                      </a:r>
                      <a:endParaRPr lang="ko-KR" altLang="en-US" sz="1600" b="0"/>
                    </a:p>
                  </a:txBody>
                  <a:tcPr marL="91440" marR="91440" anchor="ctr" anchorCtr="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ko-KR" altLang="en-US" sz="1000"/>
                        <a:t>목록은 최근등록일순</a:t>
                      </a:r>
                      <a:r>
                        <a:rPr lang="en-US" altLang="ko-KR" sz="1000"/>
                        <a:t>,</a:t>
                      </a:r>
                      <a:r>
                        <a:rPr lang="ko-KR" altLang="en-US" sz="1000"/>
                        <a:t> 연봉순</a:t>
                      </a:r>
                      <a:r>
                        <a:rPr lang="en-US" altLang="ko-KR" sz="1000"/>
                        <a:t>,</a:t>
                      </a:r>
                      <a:r>
                        <a:rPr lang="ko-KR" altLang="en-US" sz="1000"/>
                        <a:t> 경력순으로 정렬된다</a:t>
                      </a:r>
                      <a:r>
                        <a:rPr lang="en-US" altLang="ko-KR" sz="1000"/>
                        <a:t>.</a:t>
                      </a:r>
                      <a:endParaRPr lang="en-US" altLang="ko-KR" sz="1000"/>
                    </a:p>
                  </a:txBody>
                  <a:tcPr marL="91440" marR="9144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</a:tr>
            </a:tbl>
          </a:graphicData>
        </a:graphic>
      </p:graphicFrame>
      <p:pic>
        <p:nvPicPr>
          <p:cNvPr id="41" name="그림 4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27584" y="1131590"/>
            <a:ext cx="5400600" cy="38925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79512" y="1131590"/>
            <a:ext cx="6516216" cy="4011910"/>
          </a:xfrm>
          <a:prstGeom prst="rect">
            <a:avLst/>
          </a:prstGeom>
        </p:spPr>
      </p:pic>
      <p:graphicFrame>
        <p:nvGraphicFramePr>
          <p:cNvPr id="4" name="내용 개체 틀 3"/>
          <p:cNvGraphicFramePr>
            <a:graphicFrameLocks noGrp="1"/>
          </p:cNvGraphicFramePr>
          <p:nvPr>
            <p:ph idx="1"/>
          </p:nvPr>
        </p:nvGraphicFramePr>
        <p:xfrm>
          <a:off x="251520" y="339502"/>
          <a:ext cx="6124445" cy="759694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055289"/>
                <a:gridCol w="1468755"/>
                <a:gridCol w="936104"/>
                <a:gridCol w="855914"/>
                <a:gridCol w="612387"/>
                <a:gridCol w="1195996"/>
              </a:tblGrid>
              <a:tr h="288031">
                <a:tc>
                  <a:txBody>
                    <a:bodyPr vert="horz" lIns="91440" tIns="34290" rIns="91440" bIns="34290" anchor="ctr" anchorCtr="1"/>
                    <a:p>
                      <a:pPr algn="ctr" latinLnBrk="1">
                        <a:defRPr/>
                      </a:pPr>
                      <a:r>
                        <a:rPr lang="en-US" altLang="ko-KR" sz="1300" b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en-US" altLang="ko-KR" sz="1300" b="0" baseline="0">
                          <a:solidFill>
                            <a:schemeClr val="bg1"/>
                          </a:solidFill>
                        </a:rPr>
                        <a:t> title</a:t>
                      </a:r>
                      <a:endParaRPr lang="ko-KR" altLang="en-US" sz="1300" b="0">
                        <a:solidFill>
                          <a:schemeClr val="bg1"/>
                        </a:solidFill>
                      </a:endParaRPr>
                    </a:p>
                  </a:txBody>
                  <a:tcPr marL="91440" marR="91440" marT="34290" marB="34290" anchor="ctr" anchorCtr="1">
                    <a:lnL w="3175" cap="flat" cmpd="sng" algn="ctr">
                      <a:noFill/>
                      <a:prstDash val="solid"/>
                      <a:round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3175" cap="flat" cmpd="sng" algn="ctr">
                      <a:noFill/>
                      <a:prstDash val="solid"/>
                      <a:round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 vert="horz" lIns="91440" tIns="34290" rIns="91440" bIns="34290" anchor="ctr" anchorCtr="1"/>
                    <a:p>
                      <a:pPr algn="ctr" latinLnBrk="1">
                        <a:defRPr/>
                      </a:pPr>
                      <a:r>
                        <a:rPr lang="ko-KR" altLang="en-US" sz="800"/>
                        <a:t>개인회원 마이페이지</a:t>
                      </a:r>
                      <a:r>
                        <a:rPr lang="en-US" altLang="ko-KR" sz="800"/>
                        <a:t>-</a:t>
                      </a:r>
                      <a:r>
                        <a:rPr lang="ko-KR" altLang="en-US" sz="800"/>
                        <a:t>받은제안 및 지원신청현황</a:t>
                      </a:r>
                      <a:endParaRPr lang="ko-KR" altLang="en-US" sz="800"/>
                    </a:p>
                    <a:p>
                      <a:pPr algn="ctr" latinLnBrk="1">
                        <a:defRPr/>
                      </a:pPr>
                      <a:r>
                        <a:rPr lang="en-US" altLang="ko-KR" sz="800"/>
                        <a:t>/</a:t>
                      </a:r>
                      <a:r>
                        <a:rPr lang="ko-KR" altLang="en-US" sz="800"/>
                        <a:t>상세보기</a:t>
                      </a:r>
                      <a:endParaRPr lang="ko-KR" altLang="en-US" sz="800"/>
                    </a:p>
                  </a:txBody>
                  <a:tcPr marL="91440" marR="91440" marT="34290" marB="34290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3175" cap="flat" cmpd="sng" algn="ctr">
                      <a:noFill/>
                      <a:prstDash val="solid"/>
                      <a:round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 vert="horz" lIns="91440" tIns="34290" rIns="91440" bIns="34290" anchor="ctr" anchorCtr="1"/>
                    <a:p>
                      <a:pPr algn="ctr" latinLnBrk="1">
                        <a:defRPr/>
                      </a:pPr>
                      <a:r>
                        <a:rPr lang="en-US" altLang="ko-KR" sz="1300" b="0">
                          <a:solidFill>
                            <a:schemeClr val="bg1"/>
                          </a:solidFill>
                        </a:rPr>
                        <a:t>screen</a:t>
                      </a:r>
                      <a:r>
                        <a:rPr lang="en-US" altLang="ko-KR" sz="130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ko-KR" sz="1300" b="0">
                          <a:solidFill>
                            <a:schemeClr val="bg1"/>
                          </a:solidFill>
                        </a:rPr>
                        <a:t>ID</a:t>
                      </a:r>
                      <a:endParaRPr lang="ko-KR" altLang="en-US" sz="1300" b="0">
                        <a:solidFill>
                          <a:schemeClr val="bg1"/>
                        </a:solidFill>
                      </a:endParaRPr>
                    </a:p>
                  </a:txBody>
                  <a:tcPr marL="91440" marR="91440" marT="34290" marB="34290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3175" cap="flat" cmpd="sng" algn="ctr">
                      <a:noFill/>
                      <a:prstDash val="solid"/>
                      <a:round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 vert="horz" lIns="91440" tIns="34290" rIns="91440" bIns="34290" anchor="ctr" anchorCtr="1"/>
                    <a:p>
                      <a:pPr algn="ctr" latinLnBrk="1">
                        <a:defRPr/>
                      </a:pPr>
                      <a:endParaRPr lang="ko-KR" altLang="en-US" sz="1400" b="1"/>
                    </a:p>
                  </a:txBody>
                  <a:tcPr marL="91440" marR="91440" marT="34290" marB="34290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3175" cap="flat" cmpd="sng" algn="ctr">
                      <a:noFill/>
                      <a:prstDash val="solid"/>
                      <a:round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 vert="horz" lIns="91440" tIns="34290" rIns="91440" bIns="34290" anchor="ctr" anchorCtr="1"/>
                    <a:p>
                      <a:pPr algn="ctr" latinLnBrk="1">
                        <a:defRPr/>
                      </a:pPr>
                      <a:r>
                        <a:rPr lang="en-US" altLang="ko-KR" sz="1300" b="0">
                          <a:solidFill>
                            <a:schemeClr val="bg1"/>
                          </a:solidFill>
                        </a:rPr>
                        <a:t>date</a:t>
                      </a:r>
                      <a:endParaRPr lang="ko-KR" altLang="en-US" sz="1300" b="0">
                        <a:solidFill>
                          <a:schemeClr val="bg1"/>
                        </a:solidFill>
                      </a:endParaRPr>
                    </a:p>
                  </a:txBody>
                  <a:tcPr marL="91440" marR="91440" marT="34290" marB="34290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3175" cap="flat" cmpd="sng" algn="ctr">
                      <a:noFill/>
                      <a:prstDash val="solid"/>
                      <a:round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 vert="horz" lIns="91440" tIns="34290" rIns="91440" bIns="34290" anchor="ctr" anchorCtr="1"/>
                    <a:p>
                      <a:pPr algn="ctr" latinLnBrk="1">
                        <a:defRPr/>
                      </a:pPr>
                      <a:r>
                        <a:rPr lang="en-US" altLang="ko-KR" sz="1100"/>
                        <a:t>2022-09-28</a:t>
                      </a:r>
                      <a:endParaRPr lang="ko-KR" altLang="en-US" sz="1100" b="1"/>
                    </a:p>
                  </a:txBody>
                  <a:tcPr marL="91440" marR="91440" marT="34290" marB="34290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3175" cap="flat" cmpd="sng" algn="ctr">
                      <a:noFill/>
                      <a:prstDash val="solid"/>
                      <a:round/>
                    </a:lnR>
                    <a:lnT w="3175" cap="flat" cmpd="sng" algn="ctr">
                      <a:noFill/>
                      <a:prstDash val="solid"/>
                      <a:round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329164">
                <a:tc>
                  <a:txBody>
                    <a:bodyPr vert="horz" lIns="91440" tIns="34290" rIns="91440" bIns="34290" anchor="ctr" anchorCtr="1"/>
                    <a:p>
                      <a:pPr algn="ctr" latinLnBrk="1">
                        <a:defRPr/>
                      </a:pPr>
                      <a:r>
                        <a:rPr lang="en-US" altLang="ko-KR" sz="1300">
                          <a:solidFill>
                            <a:schemeClr val="bg1"/>
                          </a:solidFill>
                        </a:rPr>
                        <a:t>screen path</a:t>
                      </a:r>
                      <a:endParaRPr lang="ko-KR" altLang="en-US" sz="1300" b="0">
                        <a:solidFill>
                          <a:schemeClr val="bg1"/>
                        </a:solidFill>
                      </a:endParaRPr>
                    </a:p>
                  </a:txBody>
                  <a:tcPr marL="91440" marR="91440" marT="34290" marB="34290" anchor="ctr" anchorCtr="1">
                    <a:lnL w="3175" cap="flat" cmpd="sng" algn="ctr">
                      <a:noFill/>
                      <a:prstDash val="solid"/>
                      <a:round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3175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gridSpan="5">
                  <a:txBody>
                    <a:bodyPr vert="horz" lIns="91440" tIns="34290" rIns="91440" bIns="34290" anchor="ctr" anchorCtr="1"/>
                    <a:p>
                      <a:pPr algn="ctr" latinLnBrk="1">
                        <a:defRPr/>
                      </a:pPr>
                      <a:endParaRPr lang="ko-KR" altLang="en-US" sz="1400" b="0"/>
                    </a:p>
                  </a:txBody>
                  <a:tcPr marL="91440" marR="91440" marT="34290" marB="34290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3175" cap="flat" cmpd="sng" algn="ctr">
                      <a:noFill/>
                      <a:prstDash val="solid"/>
                      <a:round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3175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6732240" y="339502"/>
          <a:ext cx="2125211" cy="3158088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504056"/>
                <a:gridCol w="1621155"/>
              </a:tblGrid>
              <a:tr h="504056">
                <a:tc gridSpan="2">
                  <a:txBody>
                    <a:bodyPr vert="horz" lIns="91440" tIns="45720" rIns="91440" bIns="45720" anchor="ctr" anchorCtr="1"/>
                    <a:p>
                      <a:pPr latinLnBrk="1">
                        <a:defRPr/>
                      </a:pPr>
                      <a:r>
                        <a:rPr lang="en-US" altLang="ko-KR" sz="1400" b="0"/>
                        <a:t>description</a:t>
                      </a:r>
                      <a:endParaRPr lang="ko-KR" altLang="en-US" sz="1400" b="0"/>
                    </a:p>
                  </a:txBody>
                  <a:tcPr marL="91440" marR="91440" anchor="ctr" anchorCtr="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</a:tr>
              <a:tr h="504056">
                <a:tc>
                  <a:txBody>
                    <a:bodyPr vert="horz" lIns="91440" tIns="45720" rIns="91440" bIns="45720" anchor="ctr" anchorCtr="1"/>
                    <a:p>
                      <a:pPr algn="ctr" latinLnBrk="1">
                        <a:defRPr/>
                      </a:pPr>
                      <a:r>
                        <a:rPr lang="en-US" altLang="ko-KR" sz="1600" b="0"/>
                        <a:t>1</a:t>
                      </a:r>
                      <a:endParaRPr lang="ko-KR" altLang="en-US" sz="1600" b="0"/>
                    </a:p>
                  </a:txBody>
                  <a:tcPr marL="91440" marR="91440" anchor="ctr" anchorCtr="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ko-KR" altLang="en-US" sz="1000"/>
                        <a:t>개인회원이 받은제안과 지원 신청 현황을 받을 수 있다</a:t>
                      </a:r>
                      <a:r>
                        <a:rPr lang="en-US" altLang="ko-KR" sz="1000"/>
                        <a:t>.</a:t>
                      </a:r>
                      <a:endParaRPr lang="en-US" altLang="ko-KR" sz="1000"/>
                    </a:p>
                  </a:txBody>
                  <a:tcPr marL="91440" marR="9144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</a:tr>
              <a:tr h="504056">
                <a:tc>
                  <a:txBody>
                    <a:bodyPr vert="horz" lIns="91440" tIns="45720" rIns="91440" bIns="45720" anchor="ctr" anchorCtr="1"/>
                    <a:p>
                      <a:pPr algn="ctr" latinLnBrk="1">
                        <a:defRPr/>
                      </a:pPr>
                      <a:r>
                        <a:rPr lang="en-US" altLang="ko-KR" sz="1600" b="0"/>
                        <a:t>2</a:t>
                      </a:r>
                      <a:endParaRPr lang="ko-KR" altLang="en-US" sz="1600" b="0"/>
                    </a:p>
                  </a:txBody>
                  <a:tcPr marL="91440" marR="91440" anchor="ctr" anchorCtr="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ko-KR" altLang="en-US" sz="1000"/>
                        <a:t>공고보기 버튼을 클릭 시 해당 기업의 상세보기 페이지로 이동한다</a:t>
                      </a:r>
                      <a:r>
                        <a:rPr lang="en-US" altLang="ko-KR" sz="1000"/>
                        <a:t>.</a:t>
                      </a:r>
                      <a:endParaRPr lang="en-US" altLang="ko-KR" sz="1000"/>
                    </a:p>
                  </a:txBody>
                  <a:tcPr marL="91440" marR="9144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</a:tr>
              <a:tr h="504056">
                <a:tc>
                  <a:txBody>
                    <a:bodyPr vert="horz" lIns="91440" tIns="45720" rIns="91440" bIns="45720" anchor="ctr" anchorCtr="1"/>
                    <a:p>
                      <a:pPr algn="ctr" latinLnBrk="1">
                        <a:defRPr/>
                      </a:pPr>
                      <a:r>
                        <a:rPr lang="en-US" altLang="ko-KR" sz="1600" b="0"/>
                        <a:t>3</a:t>
                      </a:r>
                      <a:endParaRPr lang="ko-KR" altLang="en-US" sz="1600" b="0"/>
                    </a:p>
                  </a:txBody>
                  <a:tcPr marL="91440" marR="91440" anchor="ctr" anchorCtr="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ko-KR" altLang="en-US" sz="1000"/>
                        <a:t>기업의 판단에 결정에 의해 거절당할 수 있다</a:t>
                      </a:r>
                      <a:r>
                        <a:rPr lang="en-US" altLang="ko-KR" sz="1000"/>
                        <a:t>.</a:t>
                      </a:r>
                      <a:endParaRPr lang="en-US" altLang="ko-KR" sz="1000"/>
                    </a:p>
                  </a:txBody>
                  <a:tcPr marL="91440" marR="9144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</a:tr>
              <a:tr h="504056">
                <a:tc>
                  <a:txBody>
                    <a:bodyPr vert="horz" lIns="91440" tIns="45720" rIns="91440" bIns="45720" anchor="ctr" anchorCtr="1"/>
                    <a:p>
                      <a:pPr algn="ctr" latinLnBrk="1">
                        <a:defRPr/>
                      </a:pPr>
                      <a:r>
                        <a:rPr lang="en-US" altLang="ko-KR" sz="1600" b="0"/>
                        <a:t>4</a:t>
                      </a:r>
                      <a:endParaRPr lang="ko-KR" altLang="en-US" sz="1600" b="0"/>
                    </a:p>
                  </a:txBody>
                  <a:tcPr marL="91440" marR="91440" anchor="ctr" anchorCtr="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ko-KR" altLang="en-US" sz="1000"/>
                        <a:t>받은제안의</a:t>
                      </a:r>
                      <a:r>
                        <a:rPr lang="en-US" altLang="ko-KR" sz="1000"/>
                        <a:t> x</a:t>
                      </a:r>
                      <a:r>
                        <a:rPr lang="ko-KR" altLang="en-US" sz="1000"/>
                        <a:t>버튼을 누를 시 제안을 거절한다</a:t>
                      </a:r>
                      <a:r>
                        <a:rPr lang="en-US" altLang="ko-KR" sz="1000"/>
                        <a:t>.</a:t>
                      </a:r>
                      <a:endParaRPr lang="en-US" altLang="ko-KR" sz="1000"/>
                    </a:p>
                  </a:txBody>
                  <a:tcPr marL="91440" marR="9144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</a:tr>
              <a:tr h="504056">
                <a:tc>
                  <a:txBody>
                    <a:bodyPr vert="horz" lIns="91440" tIns="45720" rIns="91440" bIns="45720" anchor="ctr" anchorCtr="1"/>
                    <a:p>
                      <a:pPr algn="ctr" latinLnBrk="1">
                        <a:defRPr/>
                      </a:pPr>
                      <a:r>
                        <a:rPr lang="en-US" altLang="ko-KR" sz="1600" b="0"/>
                        <a:t>5</a:t>
                      </a:r>
                      <a:endParaRPr lang="ko-KR" altLang="en-US" sz="1600" b="0"/>
                    </a:p>
                  </a:txBody>
                  <a:tcPr marL="91440" marR="91440" anchor="ctr" anchorCtr="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ko-KR" altLang="en-US" sz="1000"/>
                        <a:t>지원 신청 현황의 </a:t>
                      </a:r>
                      <a:r>
                        <a:rPr lang="en-US" altLang="ko-KR" sz="1000"/>
                        <a:t>x</a:t>
                      </a:r>
                      <a:r>
                        <a:rPr lang="ko-KR" altLang="en-US" sz="1000"/>
                        <a:t>버튼을 누를 시 취소 및 삭제를 할 수 있다</a:t>
                      </a:r>
                      <a:r>
                        <a:rPr lang="en-US" altLang="ko-KR" sz="1000"/>
                        <a:t>.</a:t>
                      </a:r>
                      <a:endParaRPr lang="en-US" altLang="ko-KR" sz="1000"/>
                    </a:p>
                  </a:txBody>
                  <a:tcPr marL="91440" marR="9144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내용 개체 틀 3"/>
          <p:cNvGraphicFramePr>
            <a:graphicFrameLocks noGrp="1"/>
          </p:cNvGraphicFramePr>
          <p:nvPr>
            <p:ph idx="1"/>
          </p:nvPr>
        </p:nvGraphicFramePr>
        <p:xfrm>
          <a:off x="251520" y="339502"/>
          <a:ext cx="6124445" cy="673969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055289"/>
                <a:gridCol w="1468755"/>
                <a:gridCol w="936104"/>
                <a:gridCol w="855914"/>
                <a:gridCol w="612387"/>
                <a:gridCol w="1195996"/>
              </a:tblGrid>
              <a:tr h="288031">
                <a:tc>
                  <a:txBody>
                    <a:bodyPr vert="horz" lIns="91440" tIns="34290" rIns="91440" bIns="34290" anchor="ctr" anchorCtr="1"/>
                    <a:p>
                      <a:pPr algn="ctr" latinLnBrk="1">
                        <a:defRPr/>
                      </a:pPr>
                      <a:r>
                        <a:rPr lang="en-US" altLang="ko-KR" sz="1300" b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en-US" altLang="ko-KR" sz="1300" b="0" baseline="0">
                          <a:solidFill>
                            <a:schemeClr val="bg1"/>
                          </a:solidFill>
                        </a:rPr>
                        <a:t> title</a:t>
                      </a:r>
                      <a:endParaRPr lang="ko-KR" altLang="en-US" sz="1300" b="0">
                        <a:solidFill>
                          <a:schemeClr val="bg1"/>
                        </a:solidFill>
                      </a:endParaRPr>
                    </a:p>
                  </a:txBody>
                  <a:tcPr marL="91440" marR="91440" marT="34290" marB="34290" anchor="ctr" anchorCtr="1">
                    <a:lnL w="3175" cap="flat" cmpd="sng" algn="ctr">
                      <a:noFill/>
                      <a:prstDash val="solid"/>
                      <a:round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3175" cap="flat" cmpd="sng" algn="ctr">
                      <a:noFill/>
                      <a:prstDash val="solid"/>
                      <a:round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 vert="horz" lIns="91440" tIns="34290" rIns="91440" bIns="34290" anchor="ctr" anchorCtr="1"/>
                    <a:p>
                      <a:pPr algn="ctr" latinLnBrk="1">
                        <a:defRPr/>
                      </a:pPr>
                      <a:r>
                        <a:rPr lang="ko-KR" altLang="en-US" sz="900" b="1">
                          <a:solidFill>
                            <a:schemeClr val="tx1"/>
                          </a:solidFill>
                        </a:rPr>
                        <a:t>마이페이지</a:t>
                      </a:r>
                      <a:r>
                        <a:rPr lang="en-US" altLang="ko-KR" sz="900" b="1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900" b="1">
                          <a:solidFill>
                            <a:schemeClr val="tx1"/>
                          </a:solidFill>
                        </a:rPr>
                        <a:t>멘토링 및 공모전 관리</a:t>
                      </a:r>
                      <a:endParaRPr lang="ko-KR" altLang="en-US" sz="900" b="1">
                        <a:solidFill>
                          <a:schemeClr val="tx1"/>
                        </a:solidFill>
                      </a:endParaRPr>
                    </a:p>
                  </a:txBody>
                  <a:tcPr marL="91440" marR="91440" marT="34290" marB="34290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3175" cap="flat" cmpd="sng" algn="ctr">
                      <a:noFill/>
                      <a:prstDash val="solid"/>
                      <a:round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 vert="horz" lIns="91440" tIns="34290" rIns="91440" bIns="34290" anchor="ctr" anchorCtr="1"/>
                    <a:p>
                      <a:pPr algn="ctr" latinLnBrk="1">
                        <a:defRPr/>
                      </a:pPr>
                      <a:r>
                        <a:rPr lang="en-US" altLang="ko-KR" sz="1300" b="0">
                          <a:solidFill>
                            <a:schemeClr val="bg1"/>
                          </a:solidFill>
                        </a:rPr>
                        <a:t>screen</a:t>
                      </a:r>
                      <a:r>
                        <a:rPr lang="en-US" altLang="ko-KR" sz="130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ko-KR" sz="1300" b="0">
                          <a:solidFill>
                            <a:schemeClr val="bg1"/>
                          </a:solidFill>
                        </a:rPr>
                        <a:t>ID</a:t>
                      </a:r>
                      <a:endParaRPr lang="ko-KR" altLang="en-US" sz="1300" b="0">
                        <a:solidFill>
                          <a:schemeClr val="bg1"/>
                        </a:solidFill>
                      </a:endParaRPr>
                    </a:p>
                  </a:txBody>
                  <a:tcPr marL="91440" marR="91440" marT="34290" marB="34290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3175" cap="flat" cmpd="sng" algn="ctr">
                      <a:noFill/>
                      <a:prstDash val="solid"/>
                      <a:round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 vert="horz" lIns="91440" tIns="34290" rIns="91440" bIns="34290" anchor="ctr" anchorCtr="1"/>
                    <a:p>
                      <a:pPr algn="ctr" latinLnBrk="1">
                        <a:defRPr/>
                      </a:pPr>
                      <a:endParaRPr lang="ko-KR" altLang="en-US" sz="1400" b="1"/>
                    </a:p>
                  </a:txBody>
                  <a:tcPr marL="91440" marR="91440" marT="34290" marB="34290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3175" cap="flat" cmpd="sng" algn="ctr">
                      <a:noFill/>
                      <a:prstDash val="solid"/>
                      <a:round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 vert="horz" lIns="91440" tIns="34290" rIns="91440" bIns="34290" anchor="ctr" anchorCtr="1"/>
                    <a:p>
                      <a:pPr algn="ctr" latinLnBrk="1">
                        <a:defRPr/>
                      </a:pPr>
                      <a:r>
                        <a:rPr lang="en-US" altLang="ko-KR" sz="1300" b="0">
                          <a:solidFill>
                            <a:schemeClr val="bg1"/>
                          </a:solidFill>
                        </a:rPr>
                        <a:t>date</a:t>
                      </a:r>
                      <a:endParaRPr lang="ko-KR" altLang="en-US" sz="1300" b="0">
                        <a:solidFill>
                          <a:schemeClr val="bg1"/>
                        </a:solidFill>
                      </a:endParaRPr>
                    </a:p>
                  </a:txBody>
                  <a:tcPr marL="91440" marR="91440" marT="34290" marB="34290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3175" cap="flat" cmpd="sng" algn="ctr">
                      <a:noFill/>
                      <a:prstDash val="solid"/>
                      <a:round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 vert="horz" lIns="91440" tIns="34290" rIns="91440" bIns="34290" anchor="ctr" anchorCtr="1"/>
                    <a:p>
                      <a:pPr algn="ctr" latinLnBrk="1">
                        <a:defRPr/>
                      </a:pPr>
                      <a:r>
                        <a:rPr lang="en-US" altLang="ko-KR" sz="1100"/>
                        <a:t>2022-09-28</a:t>
                      </a:r>
                      <a:endParaRPr lang="ko-KR" altLang="en-US" sz="1100" b="1"/>
                    </a:p>
                  </a:txBody>
                  <a:tcPr marL="91440" marR="91440" marT="34290" marB="34290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3175" cap="flat" cmpd="sng" algn="ctr">
                      <a:noFill/>
                      <a:prstDash val="solid"/>
                      <a:round/>
                    </a:lnR>
                    <a:lnT w="3175" cap="flat" cmpd="sng" algn="ctr">
                      <a:noFill/>
                      <a:prstDash val="solid"/>
                      <a:round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329164">
                <a:tc>
                  <a:txBody>
                    <a:bodyPr vert="horz" lIns="91440" tIns="34290" rIns="91440" bIns="34290" anchor="ctr" anchorCtr="1"/>
                    <a:p>
                      <a:pPr algn="ctr" latinLnBrk="1">
                        <a:defRPr/>
                      </a:pPr>
                      <a:r>
                        <a:rPr lang="en-US" altLang="ko-KR" sz="1300">
                          <a:solidFill>
                            <a:schemeClr val="bg1"/>
                          </a:solidFill>
                        </a:rPr>
                        <a:t>screen path</a:t>
                      </a:r>
                      <a:endParaRPr lang="ko-KR" altLang="en-US" sz="1300" b="0">
                        <a:solidFill>
                          <a:schemeClr val="bg1"/>
                        </a:solidFill>
                      </a:endParaRPr>
                    </a:p>
                  </a:txBody>
                  <a:tcPr marL="91440" marR="91440" marT="34290" marB="34290" anchor="ctr" anchorCtr="1">
                    <a:lnL w="3175" cap="flat" cmpd="sng" algn="ctr">
                      <a:noFill/>
                      <a:prstDash val="solid"/>
                      <a:round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3175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gridSpan="5">
                  <a:txBody>
                    <a:bodyPr vert="horz" lIns="91440" tIns="34290" rIns="91440" bIns="34290" anchor="ctr" anchorCtr="1"/>
                    <a:p>
                      <a:pPr algn="ctr" latinLnBrk="1">
                        <a:defRPr/>
                      </a:pPr>
                      <a:endParaRPr lang="ko-KR" altLang="en-US" sz="1400" b="0"/>
                    </a:p>
                  </a:txBody>
                  <a:tcPr marL="91440" marR="91440" marT="34290" marB="34290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3175" cap="flat" cmpd="sng" algn="ctr">
                      <a:noFill/>
                      <a:prstDash val="solid"/>
                      <a:round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3175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6732240" y="339502"/>
          <a:ext cx="2125211" cy="3113504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504056"/>
                <a:gridCol w="1621155"/>
              </a:tblGrid>
              <a:tr h="504056">
                <a:tc gridSpan="2">
                  <a:txBody>
                    <a:bodyPr vert="horz" lIns="91440" tIns="45720" rIns="91440" bIns="45720" anchor="ctr" anchorCtr="1"/>
                    <a:p>
                      <a:pPr latinLnBrk="1">
                        <a:defRPr/>
                      </a:pPr>
                      <a:r>
                        <a:rPr lang="en-US" altLang="ko-KR" sz="1400" b="0"/>
                        <a:t>description</a:t>
                      </a:r>
                      <a:endParaRPr lang="ko-KR" altLang="en-US" sz="1400" b="0"/>
                    </a:p>
                  </a:txBody>
                  <a:tcPr marL="91440" marR="91440" anchor="ctr" anchorCtr="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</a:tr>
              <a:tr h="504056">
                <a:tc>
                  <a:txBody>
                    <a:bodyPr vert="horz" lIns="91440" tIns="45720" rIns="91440" bIns="45720" anchor="ctr" anchorCtr="1"/>
                    <a:p>
                      <a:pPr algn="ctr" latinLnBrk="1">
                        <a:defRPr/>
                      </a:pPr>
                      <a:r>
                        <a:rPr lang="en-US" altLang="ko-KR" sz="1600" b="0"/>
                        <a:t>1</a:t>
                      </a:r>
                      <a:endParaRPr lang="ko-KR" altLang="en-US" sz="1600" b="0"/>
                    </a:p>
                  </a:txBody>
                  <a:tcPr marL="91440" marR="91440" anchor="ctr" anchorCtr="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ko-KR" altLang="en-US" sz="1000"/>
                        <a:t>멘토링 신청내역 및 공모전 신청내역을 보여주는 페이지</a:t>
                      </a:r>
                      <a:endParaRPr lang="ko-KR" altLang="en-US" sz="1000"/>
                    </a:p>
                  </a:txBody>
                  <a:tcPr marL="91440" marR="9144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</a:tr>
              <a:tr h="504056">
                <a:tc>
                  <a:txBody>
                    <a:bodyPr vert="horz" lIns="91440" tIns="45720" rIns="91440" bIns="45720" anchor="ctr" anchorCtr="1"/>
                    <a:p>
                      <a:pPr algn="ctr" latinLnBrk="1">
                        <a:defRPr/>
                      </a:pPr>
                      <a:r>
                        <a:rPr lang="en-US" altLang="ko-KR" sz="1600" b="0"/>
                        <a:t>2</a:t>
                      </a:r>
                      <a:endParaRPr lang="ko-KR" altLang="en-US" sz="1600" b="0"/>
                    </a:p>
                  </a:txBody>
                  <a:tcPr marL="91440" marR="91440" anchor="ctr" anchorCtr="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ko-KR" altLang="en-US" sz="1000"/>
                        <a:t>멘토링 신청내역을 체크박스를 통해 상세보기를 확인 할 수 있다</a:t>
                      </a:r>
                      <a:r>
                        <a:rPr lang="en-US" altLang="ko-KR" sz="1000"/>
                        <a:t>.</a:t>
                      </a:r>
                      <a:endParaRPr lang="en-US" altLang="ko-KR" sz="1000"/>
                    </a:p>
                  </a:txBody>
                  <a:tcPr marL="91440" marR="9144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</a:tr>
              <a:tr h="504056">
                <a:tc>
                  <a:txBody>
                    <a:bodyPr vert="horz" lIns="91440" tIns="45720" rIns="91440" bIns="45720" anchor="ctr" anchorCtr="1"/>
                    <a:p>
                      <a:pPr algn="ctr" latinLnBrk="1">
                        <a:defRPr/>
                      </a:pPr>
                      <a:r>
                        <a:rPr lang="en-US" altLang="ko-KR" sz="1600" b="0"/>
                        <a:t>3</a:t>
                      </a:r>
                      <a:endParaRPr lang="ko-KR" altLang="en-US" sz="1600" b="0"/>
                    </a:p>
                  </a:txBody>
                  <a:tcPr marL="91440" marR="91440" anchor="ctr" anchorCtr="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ko-KR" altLang="en-US" sz="1000"/>
                        <a:t>상세보기를 통해 멘토링신청을 취소 할 수 있다</a:t>
                      </a:r>
                      <a:r>
                        <a:rPr lang="en-US" altLang="ko-KR" sz="1000"/>
                        <a:t>.</a:t>
                      </a:r>
                      <a:endParaRPr lang="en-US" altLang="ko-KR" sz="1000"/>
                    </a:p>
                  </a:txBody>
                  <a:tcPr marL="91440" marR="9144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</a:tr>
              <a:tr h="504056">
                <a:tc>
                  <a:txBody>
                    <a:bodyPr vert="horz" lIns="91440" tIns="45720" rIns="91440" bIns="45720" anchor="ctr" anchorCtr="1"/>
                    <a:p>
                      <a:pPr algn="ctr" latinLnBrk="1">
                        <a:defRPr/>
                      </a:pPr>
                      <a:r>
                        <a:rPr lang="en-US" altLang="ko-KR" sz="1600" b="0"/>
                        <a:t>4</a:t>
                      </a:r>
                      <a:endParaRPr lang="ko-KR" altLang="en-US" sz="1600" b="0"/>
                    </a:p>
                  </a:txBody>
                  <a:tcPr marL="91440" marR="91440" anchor="ctr" anchorCtr="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 marL="91440" marR="9144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</a:tr>
              <a:tr h="504056">
                <a:tc>
                  <a:txBody>
                    <a:bodyPr vert="horz" lIns="91440" tIns="45720" rIns="91440" bIns="45720" anchor="ctr" anchorCtr="1"/>
                    <a:p>
                      <a:pPr algn="ctr" latinLnBrk="1">
                        <a:defRPr/>
                      </a:pPr>
                      <a:r>
                        <a:rPr lang="en-US" altLang="ko-KR" sz="1600" b="0"/>
                        <a:t>5</a:t>
                      </a:r>
                      <a:endParaRPr lang="ko-KR" altLang="en-US" sz="1600" b="0"/>
                    </a:p>
                  </a:txBody>
                  <a:tcPr marL="91440" marR="91440" anchor="ctr" anchorCtr="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 marL="91440" marR="9144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</a:tr>
            </a:tbl>
          </a:graphicData>
        </a:graphic>
      </p:graphicFrame>
      <p:pic>
        <p:nvPicPr>
          <p:cNvPr id="8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30892" y="1203597"/>
            <a:ext cx="6013316" cy="3600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내용 개체 틀 3"/>
          <p:cNvGraphicFramePr>
            <a:graphicFrameLocks noGrp="1"/>
          </p:cNvGraphicFramePr>
          <p:nvPr>
            <p:ph idx="1"/>
          </p:nvPr>
        </p:nvGraphicFramePr>
        <p:xfrm>
          <a:off x="251520" y="339502"/>
          <a:ext cx="6124445" cy="673969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055289"/>
                <a:gridCol w="1468755"/>
                <a:gridCol w="936104"/>
                <a:gridCol w="855914"/>
                <a:gridCol w="612387"/>
                <a:gridCol w="1195996"/>
              </a:tblGrid>
              <a:tr h="288031">
                <a:tc>
                  <a:txBody>
                    <a:bodyPr vert="horz" lIns="91440" tIns="34290" rIns="91440" bIns="34290" anchor="ctr" anchorCtr="1"/>
                    <a:p>
                      <a:pPr algn="ctr" latinLnBrk="1">
                        <a:defRPr/>
                      </a:pPr>
                      <a:r>
                        <a:rPr lang="en-US" altLang="ko-KR" sz="1300" b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en-US" altLang="ko-KR" sz="1300" b="0" baseline="0">
                          <a:solidFill>
                            <a:schemeClr val="bg1"/>
                          </a:solidFill>
                        </a:rPr>
                        <a:t> title</a:t>
                      </a:r>
                      <a:endParaRPr lang="ko-KR" altLang="en-US" sz="1300" b="0">
                        <a:solidFill>
                          <a:schemeClr val="bg1"/>
                        </a:solidFill>
                      </a:endParaRPr>
                    </a:p>
                  </a:txBody>
                  <a:tcPr marL="91440" marR="91440" marT="34290" marB="34290" anchor="ctr" anchorCtr="1">
                    <a:lnL w="3175" cap="flat" cmpd="sng" algn="ctr">
                      <a:noFill/>
                      <a:prstDash val="solid"/>
                      <a:round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3175" cap="flat" cmpd="sng" algn="ctr">
                      <a:noFill/>
                      <a:prstDash val="solid"/>
                      <a:round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 vert="horz" lIns="91440" tIns="34290" rIns="91440" bIns="34290" anchor="ctr" anchorCtr="1"/>
                    <a:p>
                      <a:pPr algn="ctr" latinLnBrk="1">
                        <a:defRPr/>
                      </a:pPr>
                      <a:r>
                        <a:rPr lang="ko-KR" altLang="en-US" sz="900" b="1">
                          <a:solidFill>
                            <a:schemeClr val="tx1"/>
                          </a:solidFill>
                        </a:rPr>
                        <a:t>마이페이지</a:t>
                      </a:r>
                      <a:r>
                        <a:rPr lang="en-US" altLang="ko-KR" sz="900" b="1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900" b="1">
                          <a:solidFill>
                            <a:schemeClr val="tx1"/>
                          </a:solidFill>
                        </a:rPr>
                        <a:t>멘토링 및 공모전 관리</a:t>
                      </a:r>
                      <a:endParaRPr lang="ko-KR" altLang="en-US" sz="900" b="1">
                        <a:solidFill>
                          <a:schemeClr val="tx1"/>
                        </a:solidFill>
                      </a:endParaRPr>
                    </a:p>
                  </a:txBody>
                  <a:tcPr marL="91440" marR="91440" marT="34290" marB="34290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3175" cap="flat" cmpd="sng" algn="ctr">
                      <a:noFill/>
                      <a:prstDash val="solid"/>
                      <a:round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 vert="horz" lIns="91440" tIns="34290" rIns="91440" bIns="34290" anchor="ctr" anchorCtr="1"/>
                    <a:p>
                      <a:pPr algn="ctr" latinLnBrk="1">
                        <a:defRPr/>
                      </a:pPr>
                      <a:r>
                        <a:rPr lang="en-US" altLang="ko-KR" sz="1300" b="0">
                          <a:solidFill>
                            <a:schemeClr val="bg1"/>
                          </a:solidFill>
                        </a:rPr>
                        <a:t>screen</a:t>
                      </a:r>
                      <a:r>
                        <a:rPr lang="en-US" altLang="ko-KR" sz="130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ko-KR" sz="1300" b="0">
                          <a:solidFill>
                            <a:schemeClr val="bg1"/>
                          </a:solidFill>
                        </a:rPr>
                        <a:t>ID</a:t>
                      </a:r>
                      <a:endParaRPr lang="ko-KR" altLang="en-US" sz="1300" b="0">
                        <a:solidFill>
                          <a:schemeClr val="bg1"/>
                        </a:solidFill>
                      </a:endParaRPr>
                    </a:p>
                  </a:txBody>
                  <a:tcPr marL="91440" marR="91440" marT="34290" marB="34290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3175" cap="flat" cmpd="sng" algn="ctr">
                      <a:noFill/>
                      <a:prstDash val="solid"/>
                      <a:round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 vert="horz" lIns="91440" tIns="34290" rIns="91440" bIns="34290" anchor="ctr" anchorCtr="1"/>
                    <a:p>
                      <a:pPr algn="ctr" latinLnBrk="1">
                        <a:defRPr/>
                      </a:pPr>
                      <a:endParaRPr lang="ko-KR" altLang="en-US" sz="1400" b="1"/>
                    </a:p>
                  </a:txBody>
                  <a:tcPr marL="91440" marR="91440" marT="34290" marB="34290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3175" cap="flat" cmpd="sng" algn="ctr">
                      <a:noFill/>
                      <a:prstDash val="solid"/>
                      <a:round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 vert="horz" lIns="91440" tIns="34290" rIns="91440" bIns="34290" anchor="ctr" anchorCtr="1"/>
                    <a:p>
                      <a:pPr algn="ctr" latinLnBrk="1">
                        <a:defRPr/>
                      </a:pPr>
                      <a:r>
                        <a:rPr lang="en-US" altLang="ko-KR" sz="1300" b="0">
                          <a:solidFill>
                            <a:schemeClr val="bg1"/>
                          </a:solidFill>
                        </a:rPr>
                        <a:t>date</a:t>
                      </a:r>
                      <a:endParaRPr lang="ko-KR" altLang="en-US" sz="1300" b="0">
                        <a:solidFill>
                          <a:schemeClr val="bg1"/>
                        </a:solidFill>
                      </a:endParaRPr>
                    </a:p>
                  </a:txBody>
                  <a:tcPr marL="91440" marR="91440" marT="34290" marB="34290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3175" cap="flat" cmpd="sng" algn="ctr">
                      <a:noFill/>
                      <a:prstDash val="solid"/>
                      <a:round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 vert="horz" lIns="91440" tIns="34290" rIns="91440" bIns="34290" anchor="ctr" anchorCtr="1"/>
                    <a:p>
                      <a:pPr algn="ctr" latinLnBrk="1">
                        <a:defRPr/>
                      </a:pPr>
                      <a:r>
                        <a:rPr lang="en-US" altLang="ko-KR" sz="1100"/>
                        <a:t>2022-09-28</a:t>
                      </a:r>
                      <a:endParaRPr lang="ko-KR" altLang="en-US" sz="1100" b="1"/>
                    </a:p>
                  </a:txBody>
                  <a:tcPr marL="91440" marR="91440" marT="34290" marB="34290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3175" cap="flat" cmpd="sng" algn="ctr">
                      <a:noFill/>
                      <a:prstDash val="solid"/>
                      <a:round/>
                    </a:lnR>
                    <a:lnT w="3175" cap="flat" cmpd="sng" algn="ctr">
                      <a:noFill/>
                      <a:prstDash val="solid"/>
                      <a:round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329164">
                <a:tc>
                  <a:txBody>
                    <a:bodyPr vert="horz" lIns="91440" tIns="34290" rIns="91440" bIns="34290" anchor="ctr" anchorCtr="1"/>
                    <a:p>
                      <a:pPr algn="ctr" latinLnBrk="1">
                        <a:defRPr/>
                      </a:pPr>
                      <a:r>
                        <a:rPr lang="en-US" altLang="ko-KR" sz="1300">
                          <a:solidFill>
                            <a:schemeClr val="bg1"/>
                          </a:solidFill>
                        </a:rPr>
                        <a:t>screen path</a:t>
                      </a:r>
                      <a:endParaRPr lang="ko-KR" altLang="en-US" sz="1300" b="0">
                        <a:solidFill>
                          <a:schemeClr val="bg1"/>
                        </a:solidFill>
                      </a:endParaRPr>
                    </a:p>
                  </a:txBody>
                  <a:tcPr marL="91440" marR="91440" marT="34290" marB="34290" anchor="ctr" anchorCtr="1">
                    <a:lnL w="3175" cap="flat" cmpd="sng" algn="ctr">
                      <a:noFill/>
                      <a:prstDash val="solid"/>
                      <a:round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3175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gridSpan="5">
                  <a:txBody>
                    <a:bodyPr vert="horz" lIns="91440" tIns="34290" rIns="91440" bIns="34290" anchor="ctr" anchorCtr="1"/>
                    <a:p>
                      <a:pPr algn="ctr" latinLnBrk="1">
                        <a:defRPr/>
                      </a:pPr>
                      <a:endParaRPr lang="ko-KR" altLang="en-US" sz="1400" b="0"/>
                    </a:p>
                  </a:txBody>
                  <a:tcPr marL="91440" marR="91440" marT="34290" marB="34290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3175" cap="flat" cmpd="sng" algn="ctr">
                      <a:noFill/>
                      <a:prstDash val="solid"/>
                      <a:round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3175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6732240" y="339502"/>
          <a:ext cx="2123728" cy="3113504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504056"/>
                <a:gridCol w="1619672"/>
              </a:tblGrid>
              <a:tr h="504056">
                <a:tc gridSpan="2">
                  <a:txBody>
                    <a:bodyPr vert="horz" lIns="91440" tIns="45720" rIns="91440" bIns="45720" anchor="ctr" anchorCtr="1"/>
                    <a:p>
                      <a:pPr latinLnBrk="1">
                        <a:defRPr/>
                      </a:pPr>
                      <a:r>
                        <a:rPr lang="en-US" altLang="ko-KR" sz="1400" b="0"/>
                        <a:t>description</a:t>
                      </a:r>
                      <a:endParaRPr lang="ko-KR" altLang="en-US" sz="1400" b="0"/>
                    </a:p>
                  </a:txBody>
                  <a:tcPr marL="91440" marR="91440" anchor="ctr" anchorCtr="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</a:tr>
              <a:tr h="504056">
                <a:tc>
                  <a:txBody>
                    <a:bodyPr vert="horz" lIns="91440" tIns="45720" rIns="91440" bIns="45720" anchor="ctr" anchorCtr="1"/>
                    <a:p>
                      <a:pPr algn="ctr" latinLnBrk="1">
                        <a:defRPr/>
                      </a:pPr>
                      <a:r>
                        <a:rPr lang="en-US" altLang="ko-KR" sz="1600" b="0"/>
                        <a:t>1</a:t>
                      </a:r>
                      <a:endParaRPr lang="ko-KR" altLang="en-US" sz="1600" b="0"/>
                    </a:p>
                  </a:txBody>
                  <a:tcPr marL="91440" marR="91440" anchor="ctr" anchorCtr="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ko-KR" altLang="en-US" sz="1000"/>
                        <a:t>멘토링 신청내역 및 공모전 신청내역을 보여주는 페이지</a:t>
                      </a:r>
                      <a:endParaRPr lang="ko-KR" altLang="en-US" sz="1000"/>
                    </a:p>
                  </a:txBody>
                  <a:tcPr marL="91440" marR="9144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</a:tr>
              <a:tr h="504056">
                <a:tc>
                  <a:txBody>
                    <a:bodyPr vert="horz" lIns="91440" tIns="45720" rIns="91440" bIns="45720" anchor="ctr" anchorCtr="1"/>
                    <a:p>
                      <a:pPr algn="ctr" latinLnBrk="1">
                        <a:defRPr/>
                      </a:pPr>
                      <a:r>
                        <a:rPr lang="en-US" altLang="ko-KR" sz="1600" b="0"/>
                        <a:t>2</a:t>
                      </a:r>
                      <a:endParaRPr lang="ko-KR" altLang="en-US" sz="1600" b="0"/>
                    </a:p>
                  </a:txBody>
                  <a:tcPr marL="91440" marR="91440" anchor="ctr" anchorCtr="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mar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공모전 </a:t>
                      </a:r>
                      <a:r>
                        <a:rPr lang="ko-KR" altLang="en-US" sz="1000"/>
                        <a:t> 신청내역을 체크박스를 통해 상세보기를 확인 할 수 있다</a:t>
                      </a:r>
                      <a:r>
                        <a:rPr lang="en-US" altLang="ko-KR" sz="1000"/>
                        <a:t>.</a:t>
                      </a:r>
                      <a:endParaRPr lang="en-US" altLang="ko-KR" sz="1000"/>
                    </a:p>
                  </a:txBody>
                  <a:tcPr marL="91440" marR="9144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</a:tr>
              <a:tr h="504056">
                <a:tc>
                  <a:txBody>
                    <a:bodyPr vert="horz" lIns="91440" tIns="45720" rIns="91440" bIns="45720" anchor="ctr" anchorCtr="1"/>
                    <a:p>
                      <a:pPr algn="ctr" latinLnBrk="1">
                        <a:defRPr/>
                      </a:pPr>
                      <a:r>
                        <a:rPr lang="en-US" altLang="ko-KR" sz="1600" b="0"/>
                        <a:t>3</a:t>
                      </a:r>
                      <a:endParaRPr lang="ko-KR" altLang="en-US" sz="1600" b="0"/>
                    </a:p>
                  </a:txBody>
                  <a:tcPr marL="91440" marR="91440" anchor="ctr" anchorCtr="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ko-KR" altLang="en-US" sz="1000"/>
                        <a:t>상세보기를 통해 공모전신청을 취소 할 수 있다</a:t>
                      </a:r>
                      <a:r>
                        <a:rPr lang="en-US" altLang="ko-KR" sz="1000"/>
                        <a:t>.</a:t>
                      </a:r>
                      <a:endParaRPr lang="en-US" altLang="ko-KR" sz="1000"/>
                    </a:p>
                  </a:txBody>
                  <a:tcPr marL="91440" marR="9144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</a:tr>
              <a:tr h="504056">
                <a:tc>
                  <a:txBody>
                    <a:bodyPr vert="horz" lIns="91440" tIns="45720" rIns="91440" bIns="45720" anchor="ctr" anchorCtr="1"/>
                    <a:p>
                      <a:pPr algn="ctr" latinLnBrk="1">
                        <a:defRPr/>
                      </a:pPr>
                      <a:r>
                        <a:rPr lang="en-US" altLang="ko-KR" sz="1600" b="0"/>
                        <a:t>4</a:t>
                      </a:r>
                      <a:endParaRPr lang="ko-KR" altLang="en-US" sz="1600" b="0"/>
                    </a:p>
                  </a:txBody>
                  <a:tcPr marL="91440" marR="91440" anchor="ctr" anchorCtr="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 marL="91440" marR="9144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</a:tr>
              <a:tr h="504056">
                <a:tc>
                  <a:txBody>
                    <a:bodyPr vert="horz" lIns="91440" tIns="45720" rIns="91440" bIns="45720" anchor="ctr" anchorCtr="1"/>
                    <a:p>
                      <a:pPr algn="ctr" latinLnBrk="1">
                        <a:defRPr/>
                      </a:pPr>
                      <a:r>
                        <a:rPr lang="en-US" altLang="ko-KR" sz="1600" b="0"/>
                        <a:t>5</a:t>
                      </a:r>
                      <a:endParaRPr lang="ko-KR" altLang="en-US" sz="1600" b="0"/>
                    </a:p>
                  </a:txBody>
                  <a:tcPr marL="91440" marR="91440" anchor="ctr" anchorCtr="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 marL="91440" marR="9144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</a:tr>
            </a:tbl>
          </a:graphicData>
        </a:graphic>
      </p:graphicFrame>
      <p:pic>
        <p:nvPicPr>
          <p:cNvPr id="7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23528" y="1131590"/>
            <a:ext cx="6172779" cy="34689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내용 개체 틀 3"/>
          <p:cNvGraphicFramePr>
            <a:graphicFrameLocks noGrp="1"/>
          </p:cNvGraphicFramePr>
          <p:nvPr>
            <p:ph idx="1"/>
          </p:nvPr>
        </p:nvGraphicFramePr>
        <p:xfrm>
          <a:off x="251520" y="339502"/>
          <a:ext cx="6120681" cy="673969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055289"/>
                <a:gridCol w="1464991"/>
                <a:gridCol w="936104"/>
                <a:gridCol w="855914"/>
                <a:gridCol w="612387"/>
                <a:gridCol w="1195996"/>
              </a:tblGrid>
              <a:tr h="288031">
                <a:tc>
                  <a:txBody>
                    <a:bodyPr vert="horz" lIns="91440" tIns="34290" rIns="91440" bIns="34290" anchor="ctr" anchorCtr="1"/>
                    <a:p>
                      <a:pPr algn="ctr" latinLnBrk="1">
                        <a:defRPr/>
                      </a:pPr>
                      <a:r>
                        <a:rPr lang="en-US" altLang="ko-KR" sz="1300" b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en-US" altLang="ko-KR" sz="1300" b="0" baseline="0">
                          <a:solidFill>
                            <a:schemeClr val="bg1"/>
                          </a:solidFill>
                        </a:rPr>
                        <a:t> title</a:t>
                      </a:r>
                      <a:endParaRPr lang="ko-KR" altLang="en-US" sz="1300" b="0">
                        <a:solidFill>
                          <a:schemeClr val="bg1"/>
                        </a:solidFill>
                      </a:endParaRPr>
                    </a:p>
                  </a:txBody>
                  <a:tcPr marL="91440" marR="91440" marT="34290" marB="34290" anchor="ctr" anchorCtr="1">
                    <a:lnL w="3175" cap="flat" cmpd="sng" algn="ctr">
                      <a:noFill/>
                      <a:prstDash val="solid"/>
                      <a:round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3175" cap="flat" cmpd="sng" algn="ctr">
                      <a:noFill/>
                      <a:prstDash val="solid"/>
                      <a:round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 vert="horz" lIns="91440" tIns="34290" rIns="91440" bIns="34290" anchor="ctr" anchorCtr="1"/>
                    <a:p>
                      <a:pPr algn="ctr" latinLnBrk="1">
                        <a:defRPr/>
                      </a:pPr>
                      <a:r>
                        <a:rPr lang="en-US" altLang="ko-KR" sz="900"/>
                        <a:t>main (</a:t>
                      </a:r>
                      <a:r>
                        <a:rPr lang="ko-KR" altLang="en-US" sz="900"/>
                        <a:t>로그인후</a:t>
                      </a:r>
                      <a:r>
                        <a:rPr lang="en-US" altLang="ko-KR" sz="900"/>
                        <a:t>)/</a:t>
                      </a:r>
                      <a:r>
                        <a:rPr lang="ko-KR" altLang="en-US" sz="900"/>
                        <a:t>기업회원</a:t>
                      </a:r>
                      <a:endParaRPr lang="ko-KR" altLang="en-US" sz="900" b="1">
                        <a:solidFill>
                          <a:schemeClr val="tx1"/>
                        </a:solidFill>
                      </a:endParaRPr>
                    </a:p>
                  </a:txBody>
                  <a:tcPr marL="91440" marR="91440" marT="34290" marB="34290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3175" cap="flat" cmpd="sng" algn="ctr">
                      <a:noFill/>
                      <a:prstDash val="solid"/>
                      <a:round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 vert="horz" lIns="91440" tIns="34290" rIns="91440" bIns="34290" anchor="ctr" anchorCtr="1"/>
                    <a:p>
                      <a:pPr algn="ctr" latinLnBrk="1">
                        <a:defRPr/>
                      </a:pPr>
                      <a:r>
                        <a:rPr lang="en-US" altLang="ko-KR" sz="1300" b="0">
                          <a:solidFill>
                            <a:schemeClr val="bg1"/>
                          </a:solidFill>
                        </a:rPr>
                        <a:t>screen</a:t>
                      </a:r>
                      <a:r>
                        <a:rPr lang="en-US" altLang="ko-KR" sz="130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ko-KR" sz="1300" b="0">
                          <a:solidFill>
                            <a:schemeClr val="bg1"/>
                          </a:solidFill>
                        </a:rPr>
                        <a:t>ID</a:t>
                      </a:r>
                      <a:endParaRPr lang="ko-KR" altLang="en-US" sz="1300" b="0">
                        <a:solidFill>
                          <a:schemeClr val="bg1"/>
                        </a:solidFill>
                      </a:endParaRPr>
                    </a:p>
                  </a:txBody>
                  <a:tcPr marL="91440" marR="91440" marT="34290" marB="34290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3175" cap="flat" cmpd="sng" algn="ctr">
                      <a:noFill/>
                      <a:prstDash val="solid"/>
                      <a:round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 vert="horz" lIns="91440" tIns="34290" rIns="91440" bIns="34290" anchor="ctr" anchorCtr="1"/>
                    <a:p>
                      <a:pPr algn="ctr" latinLnBrk="1">
                        <a:defRPr/>
                      </a:pPr>
                      <a:endParaRPr lang="ko-KR" altLang="en-US" sz="1400" b="1"/>
                    </a:p>
                  </a:txBody>
                  <a:tcPr marL="91440" marR="91440" marT="34290" marB="34290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3175" cap="flat" cmpd="sng" algn="ctr">
                      <a:noFill/>
                      <a:prstDash val="solid"/>
                      <a:round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 vert="horz" lIns="91440" tIns="34290" rIns="91440" bIns="34290" anchor="ctr" anchorCtr="1"/>
                    <a:p>
                      <a:pPr algn="ctr" latinLnBrk="1">
                        <a:defRPr/>
                      </a:pPr>
                      <a:r>
                        <a:rPr lang="en-US" altLang="ko-KR" sz="1300" b="0">
                          <a:solidFill>
                            <a:schemeClr val="bg1"/>
                          </a:solidFill>
                        </a:rPr>
                        <a:t>date</a:t>
                      </a:r>
                      <a:endParaRPr lang="ko-KR" altLang="en-US" sz="1300" b="0">
                        <a:solidFill>
                          <a:schemeClr val="bg1"/>
                        </a:solidFill>
                      </a:endParaRPr>
                    </a:p>
                  </a:txBody>
                  <a:tcPr marL="91440" marR="91440" marT="34290" marB="34290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3175" cap="flat" cmpd="sng" algn="ctr">
                      <a:noFill/>
                      <a:prstDash val="solid"/>
                      <a:round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 vert="horz" lIns="91440" tIns="34290" rIns="91440" bIns="34290" anchor="ctr" anchorCtr="1"/>
                    <a:p>
                      <a:pPr algn="ctr" latinLnBrk="1">
                        <a:defRPr/>
                      </a:pPr>
                      <a:r>
                        <a:rPr lang="en-US" altLang="ko-KR" sz="1100"/>
                        <a:t>2022-09-28</a:t>
                      </a:r>
                      <a:endParaRPr lang="ko-KR" altLang="en-US" sz="1100" b="1"/>
                    </a:p>
                  </a:txBody>
                  <a:tcPr marL="91440" marR="91440" marT="34290" marB="34290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3175" cap="flat" cmpd="sng" algn="ctr">
                      <a:noFill/>
                      <a:prstDash val="solid"/>
                      <a:round/>
                    </a:lnR>
                    <a:lnT w="3175" cap="flat" cmpd="sng" algn="ctr">
                      <a:noFill/>
                      <a:prstDash val="solid"/>
                      <a:round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329164">
                <a:tc>
                  <a:txBody>
                    <a:bodyPr vert="horz" lIns="91440" tIns="34290" rIns="91440" bIns="34290" anchor="ctr" anchorCtr="1"/>
                    <a:p>
                      <a:pPr algn="ctr" latinLnBrk="1">
                        <a:defRPr/>
                      </a:pPr>
                      <a:r>
                        <a:rPr lang="en-US" altLang="ko-KR" sz="1300">
                          <a:solidFill>
                            <a:schemeClr val="bg1"/>
                          </a:solidFill>
                        </a:rPr>
                        <a:t>screen path</a:t>
                      </a:r>
                      <a:endParaRPr lang="ko-KR" altLang="en-US" sz="1300" b="0">
                        <a:solidFill>
                          <a:schemeClr val="bg1"/>
                        </a:solidFill>
                      </a:endParaRPr>
                    </a:p>
                  </a:txBody>
                  <a:tcPr marL="91440" marR="91440" marT="34290" marB="34290" anchor="ctr" anchorCtr="1">
                    <a:lnL w="3175" cap="flat" cmpd="sng" algn="ctr">
                      <a:noFill/>
                      <a:prstDash val="solid"/>
                      <a:round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3175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gridSpan="5">
                  <a:txBody>
                    <a:bodyPr vert="horz" lIns="91440" tIns="34290" rIns="91440" bIns="34290" anchor="ctr" anchorCtr="1"/>
                    <a:p>
                      <a:pPr algn="ctr" latinLnBrk="1">
                        <a:defRPr/>
                      </a:pPr>
                      <a:endParaRPr lang="ko-KR" altLang="en-US" sz="1400" b="0"/>
                    </a:p>
                  </a:txBody>
                  <a:tcPr marL="91440" marR="91440" marT="34290" marB="34290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3175" cap="flat" cmpd="sng" algn="ctr">
                      <a:noFill/>
                      <a:prstDash val="solid"/>
                      <a:round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3175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6732240" y="339502"/>
          <a:ext cx="2125211" cy="3113504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504056"/>
                <a:gridCol w="1621155"/>
              </a:tblGrid>
              <a:tr h="504056">
                <a:tc gridSpan="2">
                  <a:txBody>
                    <a:bodyPr vert="horz" lIns="91440" tIns="45720" rIns="91440" bIns="45720" anchor="ctr" anchorCtr="1"/>
                    <a:p>
                      <a:pPr latinLnBrk="1">
                        <a:defRPr/>
                      </a:pPr>
                      <a:r>
                        <a:rPr lang="en-US" altLang="ko-KR" sz="1400" b="0"/>
                        <a:t>description</a:t>
                      </a:r>
                      <a:endParaRPr lang="ko-KR" altLang="en-US" sz="1400" b="0"/>
                    </a:p>
                  </a:txBody>
                  <a:tcPr marL="91440" marR="91440" anchor="ctr" anchorCtr="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</a:tr>
              <a:tr h="504056">
                <a:tc>
                  <a:txBody>
                    <a:bodyPr vert="horz" lIns="91440" tIns="45720" rIns="91440" bIns="45720" anchor="ctr" anchorCtr="1"/>
                    <a:p>
                      <a:pPr algn="ctr" latinLnBrk="1">
                        <a:defRPr/>
                      </a:pPr>
                      <a:r>
                        <a:rPr lang="en-US" altLang="ko-KR" sz="1600" b="0"/>
                        <a:t>1</a:t>
                      </a:r>
                      <a:endParaRPr lang="ko-KR" altLang="en-US" sz="1600" b="0"/>
                    </a:p>
                  </a:txBody>
                  <a:tcPr marL="91440" marR="91440" anchor="ctr" anchorCtr="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l" latinLnBrk="1">
                        <a:defRPr/>
                      </a:pPr>
                      <a:r>
                        <a:rPr lang="ko-KR" altLang="en-US" sz="1000"/>
                        <a:t>기업회원으로 로그인을 했을 때 보이는 </a:t>
                      </a:r>
                      <a:r>
                        <a:rPr lang="en-US" altLang="ko-KR" sz="1000"/>
                        <a:t>main </a:t>
                      </a:r>
                      <a:r>
                        <a:rPr lang="ko-KR" altLang="en-US" sz="1000"/>
                        <a:t>페이지</a:t>
                      </a:r>
                      <a:endParaRPr lang="ko-KR" altLang="en-US" sz="1000"/>
                    </a:p>
                  </a:txBody>
                  <a:tcPr marL="91440" marR="9144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</a:tr>
              <a:tr h="504056">
                <a:tc>
                  <a:txBody>
                    <a:bodyPr vert="horz" lIns="91440" tIns="45720" rIns="91440" bIns="45720" anchor="ctr" anchorCtr="1"/>
                    <a:p>
                      <a:pPr algn="ctr" latinLnBrk="1">
                        <a:defRPr/>
                      </a:pPr>
                      <a:r>
                        <a:rPr lang="en-US" altLang="ko-KR" sz="1600" b="0"/>
                        <a:t>2</a:t>
                      </a:r>
                      <a:endParaRPr lang="ko-KR" altLang="en-US" sz="1600" b="0"/>
                    </a:p>
                  </a:txBody>
                  <a:tcPr marL="91440" marR="91440" anchor="ctr" anchorCtr="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l" latinLnBrk="1">
                        <a:defRPr/>
                      </a:pPr>
                      <a:r>
                        <a:rPr lang="ko-KR" altLang="en-US" sz="1000"/>
                        <a:t>기업회원으로 로그인 시 개인회원전용 마이페이지를 열람할 수 있다</a:t>
                      </a:r>
                      <a:r>
                        <a:rPr lang="en-US" altLang="ko-KR" sz="1000"/>
                        <a:t>.</a:t>
                      </a:r>
                      <a:endParaRPr lang="en-US" altLang="ko-KR" sz="1000"/>
                    </a:p>
                  </a:txBody>
                  <a:tcPr marL="91440" marR="9144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</a:tr>
              <a:tr h="504056">
                <a:tc>
                  <a:txBody>
                    <a:bodyPr vert="horz" lIns="91440" tIns="45720" rIns="91440" bIns="45720" anchor="ctr" anchorCtr="1"/>
                    <a:p>
                      <a:pPr algn="ctr" latinLnBrk="1">
                        <a:defRPr/>
                      </a:pPr>
                      <a:r>
                        <a:rPr lang="en-US" altLang="ko-KR" sz="1600" b="0"/>
                        <a:t>3</a:t>
                      </a:r>
                      <a:endParaRPr lang="ko-KR" altLang="en-US" sz="1600" b="0"/>
                    </a:p>
                  </a:txBody>
                  <a:tcPr marL="91440" marR="91440" anchor="ctr" anchorCtr="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 marL="91440" marR="9144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</a:tr>
              <a:tr h="504056">
                <a:tc>
                  <a:txBody>
                    <a:bodyPr vert="horz" lIns="91440" tIns="45720" rIns="91440" bIns="45720" anchor="ctr" anchorCtr="1"/>
                    <a:p>
                      <a:pPr algn="ctr" latinLnBrk="1">
                        <a:defRPr/>
                      </a:pPr>
                      <a:r>
                        <a:rPr lang="en-US" altLang="ko-KR" sz="1600" b="0"/>
                        <a:t>4</a:t>
                      </a:r>
                      <a:endParaRPr lang="ko-KR" altLang="en-US" sz="1600" b="0"/>
                    </a:p>
                  </a:txBody>
                  <a:tcPr marL="91440" marR="91440" anchor="ctr" anchorCtr="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 marL="91440" marR="9144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</a:tr>
              <a:tr h="504056">
                <a:tc>
                  <a:txBody>
                    <a:bodyPr vert="horz" lIns="91440" tIns="45720" rIns="91440" bIns="45720" anchor="ctr" anchorCtr="1"/>
                    <a:p>
                      <a:pPr algn="ctr" latinLnBrk="1">
                        <a:defRPr/>
                      </a:pPr>
                      <a:r>
                        <a:rPr lang="en-US" altLang="ko-KR" sz="1600" b="0"/>
                        <a:t>5</a:t>
                      </a:r>
                      <a:endParaRPr lang="ko-KR" altLang="en-US" sz="1600" b="0"/>
                    </a:p>
                  </a:txBody>
                  <a:tcPr marL="91440" marR="91440" anchor="ctr" anchorCtr="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 marL="91440" marR="9144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</a:tr>
            </a:tbl>
          </a:graphicData>
        </a:graphic>
      </p:graphicFrame>
      <p:pic>
        <p:nvPicPr>
          <p:cNvPr id="16386" name="Picture 2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51520" y="1203598"/>
            <a:ext cx="6120781" cy="3608189"/>
          </a:xfrm>
          <a:prstGeom prst="rect">
            <a:avLst/>
          </a:prstGeom>
          <a:noFill/>
          <a:ln w="9525">
            <a:noFill/>
            <a:miter/>
          </a:ln>
          <a:effectLst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내용 개체 틀 3"/>
          <p:cNvGraphicFramePr>
            <a:graphicFrameLocks noGrp="1"/>
          </p:cNvGraphicFramePr>
          <p:nvPr>
            <p:ph idx="1"/>
          </p:nvPr>
        </p:nvGraphicFramePr>
        <p:xfrm>
          <a:off x="251520" y="339502"/>
          <a:ext cx="6120681" cy="617195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055289"/>
                <a:gridCol w="1464991"/>
                <a:gridCol w="936104"/>
                <a:gridCol w="855914"/>
                <a:gridCol w="612387"/>
                <a:gridCol w="1195996"/>
              </a:tblGrid>
              <a:tr h="288031">
                <a:tc>
                  <a:txBody>
                    <a:bodyPr vert="horz" lIns="91440" tIns="34290" rIns="91440" bIns="34290" anchor="ctr" anchorCtr="1"/>
                    <a:p>
                      <a:pPr algn="ctr" latinLnBrk="1">
                        <a:defRPr/>
                      </a:pPr>
                      <a:r>
                        <a:rPr lang="en-US" altLang="ko-KR" sz="1300" b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en-US" altLang="ko-KR" sz="1300" b="0" baseline="0">
                          <a:solidFill>
                            <a:schemeClr val="bg1"/>
                          </a:solidFill>
                        </a:rPr>
                        <a:t> title</a:t>
                      </a:r>
                      <a:endParaRPr lang="ko-KR" altLang="en-US" sz="1300" b="0">
                        <a:solidFill>
                          <a:schemeClr val="bg1"/>
                        </a:solidFill>
                      </a:endParaRPr>
                    </a:p>
                  </a:txBody>
                  <a:tcPr marL="91440" marR="91440" marT="34290" marB="34290" anchor="ctr" anchorCtr="1">
                    <a:lnL w="3175" cap="flat" cmpd="sng" algn="ctr">
                      <a:noFill/>
                      <a:prstDash val="solid"/>
                      <a:round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3175" cap="flat" cmpd="sng" algn="ctr">
                      <a:noFill/>
                      <a:prstDash val="solid"/>
                      <a:round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 vert="horz" lIns="91440" tIns="34290" rIns="91440" bIns="34290" anchor="ctr" anchorCtr="1"/>
                    <a:p>
                      <a:pPr algn="ctr" latinLnBrk="1">
                        <a:defRPr/>
                      </a:pPr>
                      <a:r>
                        <a:rPr lang="en-US" altLang="ko-KR" sz="900" b="1">
                          <a:solidFill>
                            <a:schemeClr val="tx1"/>
                          </a:solidFill>
                        </a:rPr>
                        <a:t>Main (</a:t>
                      </a:r>
                      <a:r>
                        <a:rPr lang="ko-KR" altLang="en-US" sz="900" b="1">
                          <a:solidFill>
                            <a:schemeClr val="tx1"/>
                          </a:solidFill>
                        </a:rPr>
                        <a:t>로그인전</a:t>
                      </a:r>
                      <a:r>
                        <a:rPr lang="en-US" altLang="ko-KR" sz="900" b="1">
                          <a:solidFill>
                            <a:schemeClr val="tx1"/>
                          </a:solidFill>
                        </a:rPr>
                        <a:t>)</a:t>
                      </a:r>
                      <a:endParaRPr lang="en-US" altLang="ko-KR" sz="900" b="1">
                        <a:solidFill>
                          <a:schemeClr val="tx1"/>
                        </a:solidFill>
                      </a:endParaRPr>
                    </a:p>
                  </a:txBody>
                  <a:tcPr marL="91440" marR="91440" marT="34290" marB="34290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3175" cap="flat" cmpd="sng" algn="ctr">
                      <a:noFill/>
                      <a:prstDash val="solid"/>
                      <a:round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 vert="horz" lIns="91440" tIns="34290" rIns="91440" bIns="34290" anchor="ctr" anchorCtr="1"/>
                    <a:p>
                      <a:pPr algn="ctr" latinLnBrk="1">
                        <a:defRPr/>
                      </a:pPr>
                      <a:r>
                        <a:rPr lang="en-US" altLang="ko-KR" sz="1300" b="0">
                          <a:solidFill>
                            <a:schemeClr val="bg1"/>
                          </a:solidFill>
                        </a:rPr>
                        <a:t>screen</a:t>
                      </a:r>
                      <a:r>
                        <a:rPr lang="en-US" altLang="ko-KR" sz="130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ko-KR" sz="1300" b="0">
                          <a:solidFill>
                            <a:schemeClr val="bg1"/>
                          </a:solidFill>
                        </a:rPr>
                        <a:t>ID</a:t>
                      </a:r>
                      <a:endParaRPr lang="ko-KR" altLang="en-US" sz="1300" b="0">
                        <a:solidFill>
                          <a:schemeClr val="bg1"/>
                        </a:solidFill>
                      </a:endParaRPr>
                    </a:p>
                  </a:txBody>
                  <a:tcPr marL="91440" marR="91440" marT="34290" marB="34290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3175" cap="flat" cmpd="sng" algn="ctr">
                      <a:noFill/>
                      <a:prstDash val="solid"/>
                      <a:round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 vert="horz" lIns="91440" tIns="34290" rIns="91440" bIns="34290" anchor="ctr" anchorCtr="1"/>
                    <a:p>
                      <a:pPr algn="ctr" latinLnBrk="1">
                        <a:defRPr/>
                      </a:pPr>
                      <a:endParaRPr lang="ko-KR" altLang="en-US" sz="1400" b="1"/>
                    </a:p>
                  </a:txBody>
                  <a:tcPr marL="91440" marR="91440" marT="34290" marB="34290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3175" cap="flat" cmpd="sng" algn="ctr">
                      <a:noFill/>
                      <a:prstDash val="solid"/>
                      <a:round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 vert="horz" lIns="91440" tIns="34290" rIns="91440" bIns="34290" anchor="ctr" anchorCtr="1"/>
                    <a:p>
                      <a:pPr algn="ctr" latinLnBrk="1">
                        <a:defRPr/>
                      </a:pPr>
                      <a:r>
                        <a:rPr lang="en-US" altLang="ko-KR" sz="1300" b="0">
                          <a:solidFill>
                            <a:schemeClr val="bg1"/>
                          </a:solidFill>
                        </a:rPr>
                        <a:t>date</a:t>
                      </a:r>
                      <a:endParaRPr lang="ko-KR" altLang="en-US" sz="1300" b="0">
                        <a:solidFill>
                          <a:schemeClr val="bg1"/>
                        </a:solidFill>
                      </a:endParaRPr>
                    </a:p>
                  </a:txBody>
                  <a:tcPr marL="91440" marR="91440" marT="34290" marB="34290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3175" cap="flat" cmpd="sng" algn="ctr">
                      <a:noFill/>
                      <a:prstDash val="solid"/>
                      <a:round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 vert="horz" lIns="91440" tIns="34290" rIns="91440" bIns="34290" anchor="ctr" anchorCtr="1"/>
                    <a:p>
                      <a:pPr algn="ctr" latinLnBrk="1">
                        <a:defRPr/>
                      </a:pPr>
                      <a:r>
                        <a:rPr lang="en-US" altLang="ko-KR" sz="1100"/>
                        <a:t>2022-09-28</a:t>
                      </a:r>
                      <a:endParaRPr lang="ko-KR" altLang="en-US" sz="1100" b="1"/>
                    </a:p>
                  </a:txBody>
                  <a:tcPr marL="91440" marR="91440" marT="34290" marB="34290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3175" cap="flat" cmpd="sng" algn="ctr">
                      <a:noFill/>
                      <a:prstDash val="solid"/>
                      <a:round/>
                    </a:lnR>
                    <a:lnT w="3175" cap="flat" cmpd="sng" algn="ctr">
                      <a:noFill/>
                      <a:prstDash val="solid"/>
                      <a:round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329164">
                <a:tc>
                  <a:txBody>
                    <a:bodyPr vert="horz" lIns="91440" tIns="34290" rIns="91440" bIns="34290" anchor="ctr" anchorCtr="1"/>
                    <a:p>
                      <a:pPr algn="ctr" latinLnBrk="1">
                        <a:defRPr/>
                      </a:pPr>
                      <a:r>
                        <a:rPr lang="en-US" altLang="ko-KR" sz="1300">
                          <a:solidFill>
                            <a:schemeClr val="bg1"/>
                          </a:solidFill>
                        </a:rPr>
                        <a:t>screen path</a:t>
                      </a:r>
                      <a:endParaRPr lang="ko-KR" altLang="en-US" sz="1300" b="0">
                        <a:solidFill>
                          <a:schemeClr val="bg1"/>
                        </a:solidFill>
                      </a:endParaRPr>
                    </a:p>
                  </a:txBody>
                  <a:tcPr marL="91440" marR="91440" marT="34290" marB="34290" anchor="ctr" anchorCtr="1">
                    <a:lnL w="3175" cap="flat" cmpd="sng" algn="ctr">
                      <a:noFill/>
                      <a:prstDash val="solid"/>
                      <a:round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3175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gridSpan="5">
                  <a:txBody>
                    <a:bodyPr vert="horz" lIns="91440" tIns="34290" rIns="91440" bIns="34290" anchor="ctr" anchorCtr="1"/>
                    <a:p>
                      <a:pPr algn="ctr" latinLnBrk="1">
                        <a:defRPr/>
                      </a:pPr>
                      <a:endParaRPr lang="ko-KR" altLang="en-US" sz="1400" b="0"/>
                    </a:p>
                  </a:txBody>
                  <a:tcPr marL="91440" marR="91440" marT="34290" marB="34290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3175" cap="flat" cmpd="sng" algn="ctr">
                      <a:noFill/>
                      <a:prstDash val="solid"/>
                      <a:round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3175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6732240" y="339502"/>
          <a:ext cx="2125211" cy="3024336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504056"/>
                <a:gridCol w="1621155"/>
              </a:tblGrid>
              <a:tr h="504056">
                <a:tc gridSpan="2">
                  <a:txBody>
                    <a:bodyPr vert="horz" lIns="91440" tIns="45720" rIns="91440" bIns="45720" anchor="ctr" anchorCtr="1"/>
                    <a:p>
                      <a:pPr latinLnBrk="1">
                        <a:defRPr/>
                      </a:pPr>
                      <a:r>
                        <a:rPr lang="en-US" altLang="ko-KR" sz="1400" b="0"/>
                        <a:t>description</a:t>
                      </a:r>
                      <a:endParaRPr lang="ko-KR" altLang="en-US" sz="1400" b="0"/>
                    </a:p>
                  </a:txBody>
                  <a:tcPr marL="91440" marR="91440" anchor="ctr" anchorCtr="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</a:tr>
              <a:tr h="504056">
                <a:tc>
                  <a:txBody>
                    <a:bodyPr vert="horz" lIns="91440" tIns="45720" rIns="91440" bIns="45720" anchor="ctr" anchorCtr="1"/>
                    <a:p>
                      <a:pPr algn="ctr" latinLnBrk="1">
                        <a:defRPr/>
                      </a:pPr>
                      <a:r>
                        <a:rPr lang="en-US" altLang="ko-KR" sz="1600" b="0"/>
                        <a:t>1</a:t>
                      </a:r>
                      <a:endParaRPr lang="ko-KR" altLang="en-US" sz="1600" b="0"/>
                    </a:p>
                  </a:txBody>
                  <a:tcPr marL="91440" marR="91440" anchor="ctr" anchorCtr="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l" latinLnBrk="1">
                        <a:defRPr/>
                      </a:pPr>
                      <a:r>
                        <a:rPr lang="ko-KR" altLang="en-US" sz="1000"/>
                        <a:t>로그인을 했을 때 보이는 </a:t>
                      </a:r>
                      <a:r>
                        <a:rPr lang="en-US" altLang="ko-KR" sz="1000"/>
                        <a:t>main </a:t>
                      </a:r>
                      <a:r>
                        <a:rPr lang="ko-KR" altLang="en-US" sz="1000"/>
                        <a:t>페이지</a:t>
                      </a:r>
                      <a:endParaRPr lang="ko-KR" altLang="en-US" sz="1000"/>
                    </a:p>
                  </a:txBody>
                  <a:tcPr marL="91440" marR="9144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</a:tr>
              <a:tr h="504056">
                <a:tc>
                  <a:txBody>
                    <a:bodyPr vert="horz" lIns="91440" tIns="45720" rIns="91440" bIns="45720" anchor="ctr" anchorCtr="1"/>
                    <a:p>
                      <a:pPr algn="ctr" latinLnBrk="1">
                        <a:defRPr/>
                      </a:pPr>
                      <a:r>
                        <a:rPr lang="en-US" altLang="ko-KR" sz="1600" b="0"/>
                        <a:t>2</a:t>
                      </a:r>
                      <a:endParaRPr lang="ko-KR" altLang="en-US" sz="1600" b="0"/>
                    </a:p>
                  </a:txBody>
                  <a:tcPr marL="91440" marR="91440" anchor="ctr" anchorCtr="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l" latinLnBrk="1">
                        <a:defRPr/>
                      </a:pPr>
                      <a:r>
                        <a:rPr lang="ko-KR" altLang="en-US" sz="1000"/>
                        <a:t>로그인이 되어있지 않으면 마이페이지 이용 불가</a:t>
                      </a:r>
                      <a:endParaRPr lang="ko-KR" altLang="en-US" sz="1000"/>
                    </a:p>
                  </a:txBody>
                  <a:tcPr marL="91440" marR="9144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</a:tr>
              <a:tr h="504056">
                <a:tc>
                  <a:txBody>
                    <a:bodyPr vert="horz" lIns="91440" tIns="45720" rIns="91440" bIns="45720" anchor="ctr" anchorCtr="1"/>
                    <a:p>
                      <a:pPr algn="ctr" latinLnBrk="1">
                        <a:defRPr/>
                      </a:pPr>
                      <a:r>
                        <a:rPr lang="en-US" altLang="ko-KR" sz="1600" b="0"/>
                        <a:t>3</a:t>
                      </a:r>
                      <a:endParaRPr lang="ko-KR" altLang="en-US" sz="1600" b="0"/>
                    </a:p>
                  </a:txBody>
                  <a:tcPr marL="91440" marR="91440" anchor="ctr" anchorCtr="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 marL="91440" marR="9144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</a:tr>
              <a:tr h="504056">
                <a:tc>
                  <a:txBody>
                    <a:bodyPr vert="horz" lIns="91440" tIns="45720" rIns="91440" bIns="45720" anchor="ctr" anchorCtr="1"/>
                    <a:p>
                      <a:pPr algn="ctr" latinLnBrk="1">
                        <a:defRPr/>
                      </a:pPr>
                      <a:r>
                        <a:rPr lang="en-US" altLang="ko-KR" sz="1600" b="0"/>
                        <a:t>4</a:t>
                      </a:r>
                      <a:endParaRPr lang="ko-KR" altLang="en-US" sz="1600" b="0"/>
                    </a:p>
                  </a:txBody>
                  <a:tcPr marL="91440" marR="91440" anchor="ctr" anchorCtr="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 marL="91440" marR="9144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</a:tr>
              <a:tr h="504056">
                <a:tc>
                  <a:txBody>
                    <a:bodyPr vert="horz" lIns="91440" tIns="45720" rIns="91440" bIns="45720" anchor="ctr" anchorCtr="1"/>
                    <a:p>
                      <a:pPr algn="ctr" latinLnBrk="1">
                        <a:defRPr/>
                      </a:pPr>
                      <a:r>
                        <a:rPr lang="en-US" altLang="ko-KR" sz="1600" b="0"/>
                        <a:t>5</a:t>
                      </a:r>
                      <a:endParaRPr lang="ko-KR" altLang="en-US" sz="1600" b="0"/>
                    </a:p>
                  </a:txBody>
                  <a:tcPr marL="91440" marR="91440" anchor="ctr" anchorCtr="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 marL="91440" marR="9144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</a:tr>
            </a:tbl>
          </a:graphicData>
        </a:graphic>
      </p:graphicFrame>
      <p:pic>
        <p:nvPicPr>
          <p:cNvPr id="36866" name="Picture 2" descr="C:\Users\pc07\Desktop\최프자료\1조 산출물\화면정의서\새 폴더\[취업정보시스템] main-new2.jpg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51520" y="1203598"/>
            <a:ext cx="6120680" cy="3575497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"/>
          <p:cNvPicPr>
            <a:picLocks noChangeAspect="1"/>
          </p:cNvPicPr>
          <p:nvPr/>
        </p:nvPicPr>
        <p:blipFill rotWithShape="1">
          <a:blip r:embed="rId2"/>
          <a:srcRect b="17630"/>
          <a:stretch>
            <a:fillRect/>
          </a:stretch>
        </p:blipFill>
        <p:spPr>
          <a:xfrm>
            <a:off x="0" y="958674"/>
            <a:ext cx="6588224" cy="3845323"/>
          </a:xfrm>
          <a:prstGeom prst="rect">
            <a:avLst/>
          </a:prstGeom>
        </p:spPr>
      </p:pic>
      <p:graphicFrame>
        <p:nvGraphicFramePr>
          <p:cNvPr id="4" name="내용 개체 틀 3"/>
          <p:cNvGraphicFramePr>
            <a:graphicFrameLocks noGrp="1"/>
          </p:cNvGraphicFramePr>
          <p:nvPr>
            <p:ph idx="1"/>
          </p:nvPr>
        </p:nvGraphicFramePr>
        <p:xfrm>
          <a:off x="251520" y="339502"/>
          <a:ext cx="6124445" cy="673969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055289"/>
                <a:gridCol w="1468755"/>
                <a:gridCol w="936104"/>
                <a:gridCol w="855914"/>
                <a:gridCol w="612387"/>
                <a:gridCol w="1195996"/>
              </a:tblGrid>
              <a:tr h="288031">
                <a:tc>
                  <a:txBody>
                    <a:bodyPr vert="horz" lIns="91440" tIns="34290" rIns="91440" bIns="34290" anchor="ctr" anchorCtr="1"/>
                    <a:p>
                      <a:pPr algn="ctr" latinLnBrk="1">
                        <a:defRPr/>
                      </a:pPr>
                      <a:r>
                        <a:rPr lang="en-US" altLang="ko-KR" sz="1300" b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en-US" altLang="ko-KR" sz="1300" b="0" baseline="0">
                          <a:solidFill>
                            <a:schemeClr val="bg1"/>
                          </a:solidFill>
                        </a:rPr>
                        <a:t> title</a:t>
                      </a:r>
                      <a:endParaRPr lang="ko-KR" altLang="en-US" sz="1300" b="0">
                        <a:solidFill>
                          <a:schemeClr val="bg1"/>
                        </a:solidFill>
                      </a:endParaRPr>
                    </a:p>
                  </a:txBody>
                  <a:tcPr marL="91440" marR="91440" marT="34290" marB="34290" anchor="ctr" anchorCtr="1">
                    <a:lnL w="3175" cap="flat" cmpd="sng" algn="ctr">
                      <a:noFill/>
                      <a:prstDash val="solid"/>
                      <a:round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3175" cap="flat" cmpd="sng" algn="ctr">
                      <a:noFill/>
                      <a:prstDash val="solid"/>
                      <a:round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 vert="horz" lIns="91440" tIns="34290" rIns="91440" bIns="34290" anchor="ctr" anchorCtr="1"/>
                    <a:p>
                      <a:pPr algn="ctr" latinLnBrk="1">
                        <a:defRPr/>
                      </a:pPr>
                      <a:r>
                        <a:rPr lang="ko-KR" altLang="en-US" sz="900"/>
                        <a:t>기업회원 기업페이지</a:t>
                      </a:r>
                      <a:r>
                        <a:rPr lang="en-US" altLang="ko-KR" sz="900"/>
                        <a:t>-</a:t>
                      </a:r>
                      <a:r>
                        <a:rPr lang="ko-KR" altLang="en-US" sz="900"/>
                        <a:t>  공고</a:t>
                      </a:r>
                      <a:r>
                        <a:rPr lang="en-US" altLang="ko-KR" sz="900"/>
                        <a:t>&amp;</a:t>
                      </a:r>
                      <a:r>
                        <a:rPr lang="ko-KR" altLang="en-US" sz="900"/>
                        <a:t>지원자관리</a:t>
                      </a:r>
                      <a:endParaRPr lang="ko-KR" altLang="en-US" sz="900"/>
                    </a:p>
                  </a:txBody>
                  <a:tcPr marL="91440" marR="91440" marT="34290" marB="34290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3175" cap="flat" cmpd="sng" algn="ctr">
                      <a:noFill/>
                      <a:prstDash val="solid"/>
                      <a:round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 vert="horz" lIns="91440" tIns="34290" rIns="91440" bIns="34290" anchor="ctr" anchorCtr="1"/>
                    <a:p>
                      <a:pPr algn="ctr" latinLnBrk="1">
                        <a:defRPr/>
                      </a:pPr>
                      <a:r>
                        <a:rPr lang="en-US" altLang="ko-KR" sz="1300" b="0">
                          <a:solidFill>
                            <a:schemeClr val="bg1"/>
                          </a:solidFill>
                        </a:rPr>
                        <a:t>screen</a:t>
                      </a:r>
                      <a:r>
                        <a:rPr lang="en-US" altLang="ko-KR" sz="130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ko-KR" sz="1300" b="0">
                          <a:solidFill>
                            <a:schemeClr val="bg1"/>
                          </a:solidFill>
                        </a:rPr>
                        <a:t>ID</a:t>
                      </a:r>
                      <a:endParaRPr lang="ko-KR" altLang="en-US" sz="1300" b="0">
                        <a:solidFill>
                          <a:schemeClr val="bg1"/>
                        </a:solidFill>
                      </a:endParaRPr>
                    </a:p>
                  </a:txBody>
                  <a:tcPr marL="91440" marR="91440" marT="34290" marB="34290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3175" cap="flat" cmpd="sng" algn="ctr">
                      <a:noFill/>
                      <a:prstDash val="solid"/>
                      <a:round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 vert="horz" lIns="91440" tIns="34290" rIns="91440" bIns="34290" anchor="ctr" anchorCtr="1"/>
                    <a:p>
                      <a:pPr algn="ctr" latinLnBrk="1">
                        <a:defRPr/>
                      </a:pPr>
                      <a:endParaRPr lang="ko-KR" altLang="en-US" sz="1400" b="1"/>
                    </a:p>
                  </a:txBody>
                  <a:tcPr marL="91440" marR="91440" marT="34290" marB="34290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3175" cap="flat" cmpd="sng" algn="ctr">
                      <a:noFill/>
                      <a:prstDash val="solid"/>
                      <a:round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 vert="horz" lIns="91440" tIns="34290" rIns="91440" bIns="34290" anchor="ctr" anchorCtr="1"/>
                    <a:p>
                      <a:pPr algn="ctr" latinLnBrk="1">
                        <a:defRPr/>
                      </a:pPr>
                      <a:r>
                        <a:rPr lang="en-US" altLang="ko-KR" sz="1300" b="0">
                          <a:solidFill>
                            <a:schemeClr val="bg1"/>
                          </a:solidFill>
                        </a:rPr>
                        <a:t>date</a:t>
                      </a:r>
                      <a:endParaRPr lang="ko-KR" altLang="en-US" sz="1300" b="0">
                        <a:solidFill>
                          <a:schemeClr val="bg1"/>
                        </a:solidFill>
                      </a:endParaRPr>
                    </a:p>
                  </a:txBody>
                  <a:tcPr marL="91440" marR="91440" marT="34290" marB="34290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3175" cap="flat" cmpd="sng" algn="ctr">
                      <a:noFill/>
                      <a:prstDash val="solid"/>
                      <a:round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 vert="horz" lIns="91440" tIns="34290" rIns="91440" bIns="34290" anchor="ctr" anchorCtr="1"/>
                    <a:p>
                      <a:pPr algn="ctr" latinLnBrk="1">
                        <a:defRPr/>
                      </a:pPr>
                      <a:r>
                        <a:rPr lang="en-US" altLang="ko-KR" sz="1100"/>
                        <a:t>2022-09-28</a:t>
                      </a:r>
                      <a:endParaRPr lang="ko-KR" altLang="en-US" sz="1100" b="1"/>
                    </a:p>
                  </a:txBody>
                  <a:tcPr marL="91440" marR="91440" marT="34290" marB="34290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3175" cap="flat" cmpd="sng" algn="ctr">
                      <a:noFill/>
                      <a:prstDash val="solid"/>
                      <a:round/>
                    </a:lnR>
                    <a:lnT w="3175" cap="flat" cmpd="sng" algn="ctr">
                      <a:noFill/>
                      <a:prstDash val="solid"/>
                      <a:round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329164">
                <a:tc>
                  <a:txBody>
                    <a:bodyPr vert="horz" lIns="91440" tIns="34290" rIns="91440" bIns="34290" anchor="ctr" anchorCtr="1"/>
                    <a:p>
                      <a:pPr algn="ctr" latinLnBrk="1">
                        <a:defRPr/>
                      </a:pPr>
                      <a:r>
                        <a:rPr lang="en-US" altLang="ko-KR" sz="1300">
                          <a:solidFill>
                            <a:schemeClr val="bg1"/>
                          </a:solidFill>
                        </a:rPr>
                        <a:t>screen path</a:t>
                      </a:r>
                      <a:endParaRPr lang="ko-KR" altLang="en-US" sz="1300" b="0">
                        <a:solidFill>
                          <a:schemeClr val="bg1"/>
                        </a:solidFill>
                      </a:endParaRPr>
                    </a:p>
                  </a:txBody>
                  <a:tcPr marL="91440" marR="91440" marT="34290" marB="34290" anchor="ctr" anchorCtr="1">
                    <a:lnL w="3175" cap="flat" cmpd="sng" algn="ctr">
                      <a:noFill/>
                      <a:prstDash val="solid"/>
                      <a:round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3175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gridSpan="5">
                  <a:txBody>
                    <a:bodyPr vert="horz" lIns="91440" tIns="34290" rIns="91440" bIns="34290" anchor="ctr" anchorCtr="1"/>
                    <a:p>
                      <a:pPr algn="ctr" latinLnBrk="1">
                        <a:defRPr/>
                      </a:pPr>
                      <a:endParaRPr lang="ko-KR" altLang="en-US" sz="1400" b="0"/>
                    </a:p>
                  </a:txBody>
                  <a:tcPr marL="91440" marR="91440" marT="34290" marB="34290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3175" cap="flat" cmpd="sng" algn="ctr">
                      <a:noFill/>
                      <a:prstDash val="solid"/>
                      <a:round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3175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6732240" y="339502"/>
          <a:ext cx="2125211" cy="3113504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504056"/>
                <a:gridCol w="1621155"/>
              </a:tblGrid>
              <a:tr h="504056">
                <a:tc gridSpan="2">
                  <a:txBody>
                    <a:bodyPr vert="horz" lIns="91440" tIns="45720" rIns="91440" bIns="45720" anchor="ctr" anchorCtr="1"/>
                    <a:p>
                      <a:pPr latinLnBrk="1">
                        <a:defRPr/>
                      </a:pPr>
                      <a:r>
                        <a:rPr lang="en-US" altLang="ko-KR" sz="1400" b="0"/>
                        <a:t>description</a:t>
                      </a:r>
                      <a:endParaRPr lang="ko-KR" altLang="en-US" sz="1400" b="0"/>
                    </a:p>
                  </a:txBody>
                  <a:tcPr marL="91440" marR="91440" anchor="ctr" anchorCtr="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</a:tr>
              <a:tr h="504056">
                <a:tc>
                  <a:txBody>
                    <a:bodyPr vert="horz" lIns="91440" tIns="45720" rIns="91440" bIns="45720" anchor="ctr" anchorCtr="1"/>
                    <a:p>
                      <a:pPr algn="ctr" latinLnBrk="1">
                        <a:defRPr/>
                      </a:pPr>
                      <a:r>
                        <a:rPr lang="en-US" altLang="ko-KR" sz="1600" b="0"/>
                        <a:t>1</a:t>
                      </a:r>
                      <a:endParaRPr lang="ko-KR" altLang="en-US" sz="1600" b="0"/>
                    </a:p>
                  </a:txBody>
                  <a:tcPr marL="91440" marR="91440" anchor="ctr" anchorCtr="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ko-KR" altLang="en-US" sz="1000"/>
                        <a:t>기업회원이 공고를 등록하고</a:t>
                      </a:r>
                      <a:r>
                        <a:rPr lang="en-US" altLang="ko-KR" sz="1000"/>
                        <a:t>,</a:t>
                      </a:r>
                      <a:r>
                        <a:rPr lang="ko-KR" altLang="en-US" sz="1000"/>
                        <a:t> 각 공고의 지원자를 확인할 수 있는 페이지</a:t>
                      </a:r>
                      <a:endParaRPr lang="ko-KR" altLang="en-US" sz="1000"/>
                    </a:p>
                  </a:txBody>
                  <a:tcPr marL="91440" marR="9144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</a:tr>
              <a:tr h="504056">
                <a:tc>
                  <a:txBody>
                    <a:bodyPr vert="horz" lIns="91440" tIns="45720" rIns="91440" bIns="45720" anchor="ctr" anchorCtr="1"/>
                    <a:p>
                      <a:pPr algn="ctr" latinLnBrk="1">
                        <a:defRPr/>
                      </a:pPr>
                      <a:r>
                        <a:rPr lang="en-US" altLang="ko-KR" sz="1600" b="0"/>
                        <a:t>2</a:t>
                      </a:r>
                      <a:endParaRPr lang="ko-KR" altLang="en-US" sz="1600" b="0"/>
                    </a:p>
                  </a:txBody>
                  <a:tcPr marL="91440" marR="91440" anchor="ctr" anchorCtr="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ko-KR" altLang="en-US" sz="1000"/>
                        <a:t>공고 관리의 여러 목록 중에 하나를 클릭할 수 있다</a:t>
                      </a:r>
                      <a:r>
                        <a:rPr lang="en-US" altLang="ko-KR" sz="1000"/>
                        <a:t>.</a:t>
                      </a:r>
                      <a:endParaRPr lang="en-US" altLang="ko-KR" sz="1000"/>
                    </a:p>
                  </a:txBody>
                  <a:tcPr marL="91440" marR="9144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</a:tr>
              <a:tr h="504056">
                <a:tc>
                  <a:txBody>
                    <a:bodyPr vert="horz" lIns="91440" tIns="45720" rIns="91440" bIns="45720" anchor="ctr" anchorCtr="1"/>
                    <a:p>
                      <a:pPr algn="ctr" latinLnBrk="1">
                        <a:defRPr/>
                      </a:pPr>
                      <a:r>
                        <a:rPr lang="en-US" altLang="ko-KR" sz="1600" b="0"/>
                        <a:t>3</a:t>
                      </a:r>
                      <a:endParaRPr lang="ko-KR" altLang="en-US" sz="1600" b="0"/>
                    </a:p>
                  </a:txBody>
                  <a:tcPr marL="91440" marR="91440" anchor="ctr" anchorCtr="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 marL="91440" marR="9144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</a:tr>
              <a:tr h="504056">
                <a:tc>
                  <a:txBody>
                    <a:bodyPr vert="horz" lIns="91440" tIns="45720" rIns="91440" bIns="45720" anchor="ctr" anchorCtr="1"/>
                    <a:p>
                      <a:pPr algn="ctr" latinLnBrk="1">
                        <a:defRPr/>
                      </a:pPr>
                      <a:r>
                        <a:rPr lang="en-US" altLang="ko-KR" sz="1600" b="0"/>
                        <a:t>4</a:t>
                      </a:r>
                      <a:endParaRPr lang="ko-KR" altLang="en-US" sz="1600" b="0"/>
                    </a:p>
                  </a:txBody>
                  <a:tcPr marL="91440" marR="91440" anchor="ctr" anchorCtr="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 marL="91440" marR="9144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</a:tr>
              <a:tr h="504056">
                <a:tc>
                  <a:txBody>
                    <a:bodyPr vert="horz" lIns="91440" tIns="45720" rIns="91440" bIns="45720" anchor="ctr" anchorCtr="1"/>
                    <a:p>
                      <a:pPr algn="ctr" latinLnBrk="1">
                        <a:defRPr/>
                      </a:pPr>
                      <a:r>
                        <a:rPr lang="en-US" altLang="ko-KR" sz="1600" b="0"/>
                        <a:t>5</a:t>
                      </a:r>
                      <a:endParaRPr lang="ko-KR" altLang="en-US" sz="1600" b="0"/>
                    </a:p>
                  </a:txBody>
                  <a:tcPr marL="91440" marR="91440" anchor="ctr" anchorCtr="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 marL="91440" marR="9144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"/>
          <p:cNvPicPr>
            <a:picLocks noChangeAspect="1"/>
          </p:cNvPicPr>
          <p:nvPr/>
        </p:nvPicPr>
        <p:blipFill rotWithShape="1">
          <a:blip r:embed="rId2"/>
          <a:srcRect b="16800"/>
          <a:stretch>
            <a:fillRect/>
          </a:stretch>
        </p:blipFill>
        <p:spPr>
          <a:xfrm>
            <a:off x="0" y="1059582"/>
            <a:ext cx="6660232" cy="4083917"/>
          </a:xfrm>
          <a:prstGeom prst="rect">
            <a:avLst/>
          </a:prstGeom>
        </p:spPr>
      </p:pic>
      <p:graphicFrame>
        <p:nvGraphicFramePr>
          <p:cNvPr id="4" name="내용 개체 틀 3"/>
          <p:cNvGraphicFramePr>
            <a:graphicFrameLocks noGrp="1"/>
          </p:cNvGraphicFramePr>
          <p:nvPr>
            <p:ph idx="1"/>
          </p:nvPr>
        </p:nvGraphicFramePr>
        <p:xfrm>
          <a:off x="251520" y="339502"/>
          <a:ext cx="6124445" cy="673969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055289"/>
                <a:gridCol w="1468755"/>
                <a:gridCol w="936104"/>
                <a:gridCol w="855914"/>
                <a:gridCol w="612387"/>
                <a:gridCol w="1195996"/>
              </a:tblGrid>
              <a:tr h="288031">
                <a:tc>
                  <a:txBody>
                    <a:bodyPr vert="horz" lIns="91440" tIns="34290" rIns="91440" bIns="34290" anchor="ctr" anchorCtr="1"/>
                    <a:p>
                      <a:pPr algn="ctr" latinLnBrk="1">
                        <a:defRPr/>
                      </a:pPr>
                      <a:r>
                        <a:rPr lang="en-US" altLang="ko-KR" sz="1300" b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en-US" altLang="ko-KR" sz="1300" b="0" baseline="0">
                          <a:solidFill>
                            <a:schemeClr val="bg1"/>
                          </a:solidFill>
                        </a:rPr>
                        <a:t> title</a:t>
                      </a:r>
                      <a:endParaRPr lang="ko-KR" altLang="en-US" sz="1300" b="0">
                        <a:solidFill>
                          <a:schemeClr val="bg1"/>
                        </a:solidFill>
                      </a:endParaRPr>
                    </a:p>
                  </a:txBody>
                  <a:tcPr marL="91440" marR="91440" marT="34290" marB="34290" anchor="ctr" anchorCtr="1">
                    <a:lnL w="3175" cap="flat" cmpd="sng" algn="ctr">
                      <a:noFill/>
                      <a:prstDash val="solid"/>
                      <a:round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3175" cap="flat" cmpd="sng" algn="ctr">
                      <a:noFill/>
                      <a:prstDash val="solid"/>
                      <a:round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 vert="horz" lIns="91440" tIns="34290" rIns="91440" bIns="34290" anchor="ctr" anchorCtr="1"/>
                    <a:p>
                      <a:pPr algn="ctr" latinLnBrk="1">
                        <a:defRPr/>
                      </a:pPr>
                      <a:r>
                        <a:rPr lang="ko-KR" altLang="en-US" sz="900"/>
                        <a:t>기업회원 기업페이지</a:t>
                      </a:r>
                      <a:r>
                        <a:rPr lang="en-US" altLang="ko-KR" sz="900"/>
                        <a:t>-</a:t>
                      </a:r>
                      <a:r>
                        <a:rPr lang="ko-KR" altLang="en-US" sz="900"/>
                        <a:t>  공고</a:t>
                      </a:r>
                      <a:r>
                        <a:rPr lang="en-US" altLang="ko-KR" sz="900"/>
                        <a:t>&amp;</a:t>
                      </a:r>
                      <a:r>
                        <a:rPr lang="ko-KR" altLang="en-US" sz="900"/>
                        <a:t>지원자관리</a:t>
                      </a:r>
                      <a:endParaRPr lang="ko-KR" altLang="en-US" sz="900"/>
                    </a:p>
                  </a:txBody>
                  <a:tcPr marL="91440" marR="91440" marT="34290" marB="34290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3175" cap="flat" cmpd="sng" algn="ctr">
                      <a:noFill/>
                      <a:prstDash val="solid"/>
                      <a:round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 vert="horz" lIns="91440" tIns="34290" rIns="91440" bIns="34290" anchor="ctr" anchorCtr="1"/>
                    <a:p>
                      <a:pPr algn="ctr" latinLnBrk="1">
                        <a:defRPr/>
                      </a:pPr>
                      <a:r>
                        <a:rPr lang="en-US" altLang="ko-KR" sz="1300" b="0">
                          <a:solidFill>
                            <a:schemeClr val="bg1"/>
                          </a:solidFill>
                        </a:rPr>
                        <a:t>screen</a:t>
                      </a:r>
                      <a:r>
                        <a:rPr lang="en-US" altLang="ko-KR" sz="130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ko-KR" sz="1300" b="0">
                          <a:solidFill>
                            <a:schemeClr val="bg1"/>
                          </a:solidFill>
                        </a:rPr>
                        <a:t>ID</a:t>
                      </a:r>
                      <a:endParaRPr lang="ko-KR" altLang="en-US" sz="1300" b="0">
                        <a:solidFill>
                          <a:schemeClr val="bg1"/>
                        </a:solidFill>
                      </a:endParaRPr>
                    </a:p>
                  </a:txBody>
                  <a:tcPr marL="91440" marR="91440" marT="34290" marB="34290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3175" cap="flat" cmpd="sng" algn="ctr">
                      <a:noFill/>
                      <a:prstDash val="solid"/>
                      <a:round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 vert="horz" lIns="91440" tIns="34290" rIns="91440" bIns="34290" anchor="ctr" anchorCtr="1"/>
                    <a:p>
                      <a:pPr algn="ctr" latinLnBrk="1">
                        <a:defRPr/>
                      </a:pPr>
                      <a:endParaRPr lang="ko-KR" altLang="en-US" sz="1400" b="1"/>
                    </a:p>
                  </a:txBody>
                  <a:tcPr marL="91440" marR="91440" marT="34290" marB="34290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3175" cap="flat" cmpd="sng" algn="ctr">
                      <a:noFill/>
                      <a:prstDash val="solid"/>
                      <a:round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 vert="horz" lIns="91440" tIns="34290" rIns="91440" bIns="34290" anchor="ctr" anchorCtr="1"/>
                    <a:p>
                      <a:pPr algn="ctr" latinLnBrk="1">
                        <a:defRPr/>
                      </a:pPr>
                      <a:r>
                        <a:rPr lang="en-US" altLang="ko-KR" sz="1300" b="0">
                          <a:solidFill>
                            <a:schemeClr val="bg1"/>
                          </a:solidFill>
                        </a:rPr>
                        <a:t>date</a:t>
                      </a:r>
                      <a:endParaRPr lang="ko-KR" altLang="en-US" sz="1300" b="0">
                        <a:solidFill>
                          <a:schemeClr val="bg1"/>
                        </a:solidFill>
                      </a:endParaRPr>
                    </a:p>
                  </a:txBody>
                  <a:tcPr marL="91440" marR="91440" marT="34290" marB="34290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3175" cap="flat" cmpd="sng" algn="ctr">
                      <a:noFill/>
                      <a:prstDash val="solid"/>
                      <a:round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 vert="horz" lIns="91440" tIns="34290" rIns="91440" bIns="34290" anchor="ctr" anchorCtr="1"/>
                    <a:p>
                      <a:pPr algn="ctr" latinLnBrk="1">
                        <a:defRPr/>
                      </a:pPr>
                      <a:r>
                        <a:rPr lang="en-US" altLang="ko-KR" sz="1100"/>
                        <a:t>2022-09-28</a:t>
                      </a:r>
                      <a:endParaRPr lang="ko-KR" altLang="en-US" sz="1100" b="1"/>
                    </a:p>
                  </a:txBody>
                  <a:tcPr marL="91440" marR="91440" marT="34290" marB="34290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3175" cap="flat" cmpd="sng" algn="ctr">
                      <a:noFill/>
                      <a:prstDash val="solid"/>
                      <a:round/>
                    </a:lnR>
                    <a:lnT w="3175" cap="flat" cmpd="sng" algn="ctr">
                      <a:noFill/>
                      <a:prstDash val="solid"/>
                      <a:round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329164">
                <a:tc>
                  <a:txBody>
                    <a:bodyPr vert="horz" lIns="91440" tIns="34290" rIns="91440" bIns="34290" anchor="ctr" anchorCtr="1"/>
                    <a:p>
                      <a:pPr algn="ctr" latinLnBrk="1">
                        <a:defRPr/>
                      </a:pPr>
                      <a:r>
                        <a:rPr lang="en-US" altLang="ko-KR" sz="1300">
                          <a:solidFill>
                            <a:schemeClr val="bg1"/>
                          </a:solidFill>
                        </a:rPr>
                        <a:t>screen path</a:t>
                      </a:r>
                      <a:endParaRPr lang="ko-KR" altLang="en-US" sz="1300" b="0">
                        <a:solidFill>
                          <a:schemeClr val="bg1"/>
                        </a:solidFill>
                      </a:endParaRPr>
                    </a:p>
                  </a:txBody>
                  <a:tcPr marL="91440" marR="91440" marT="34290" marB="34290" anchor="ctr" anchorCtr="1">
                    <a:lnL w="3175" cap="flat" cmpd="sng" algn="ctr">
                      <a:noFill/>
                      <a:prstDash val="solid"/>
                      <a:round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3175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gridSpan="5">
                  <a:txBody>
                    <a:bodyPr vert="horz" lIns="91440" tIns="34290" rIns="91440" bIns="34290" anchor="ctr" anchorCtr="1"/>
                    <a:p>
                      <a:pPr algn="ctr" latinLnBrk="1">
                        <a:defRPr/>
                      </a:pPr>
                      <a:endParaRPr lang="ko-KR" altLang="en-US" sz="1400" b="0"/>
                    </a:p>
                  </a:txBody>
                  <a:tcPr marL="91440" marR="91440" marT="34290" marB="34290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3175" cap="flat" cmpd="sng" algn="ctr">
                      <a:noFill/>
                      <a:prstDash val="solid"/>
                      <a:round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3175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6732240" y="339502"/>
          <a:ext cx="2125211" cy="3202672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504056"/>
                <a:gridCol w="1621155"/>
              </a:tblGrid>
              <a:tr h="504056">
                <a:tc gridSpan="2">
                  <a:txBody>
                    <a:bodyPr vert="horz" lIns="91440" tIns="45720" rIns="91440" bIns="45720" anchor="ctr" anchorCtr="1"/>
                    <a:p>
                      <a:pPr latinLnBrk="1">
                        <a:defRPr/>
                      </a:pPr>
                      <a:r>
                        <a:rPr lang="en-US" altLang="ko-KR" sz="1400" b="0"/>
                        <a:t>description</a:t>
                      </a:r>
                      <a:endParaRPr lang="ko-KR" altLang="en-US" sz="1400" b="0"/>
                    </a:p>
                  </a:txBody>
                  <a:tcPr marL="91440" marR="91440" anchor="ctr" anchorCtr="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</a:tr>
              <a:tr h="504056">
                <a:tc>
                  <a:txBody>
                    <a:bodyPr vert="horz" lIns="91440" tIns="45720" rIns="91440" bIns="45720" anchor="ctr" anchorCtr="1"/>
                    <a:p>
                      <a:pPr algn="ctr" latinLnBrk="1">
                        <a:defRPr/>
                      </a:pPr>
                      <a:r>
                        <a:rPr lang="en-US" altLang="ko-KR" sz="1600" b="0"/>
                        <a:t>1</a:t>
                      </a:r>
                      <a:endParaRPr lang="ko-KR" altLang="en-US" sz="1600" b="0"/>
                    </a:p>
                  </a:txBody>
                  <a:tcPr marL="91440" marR="91440" anchor="ctr" anchorCtr="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ko-KR" altLang="en-US" sz="1000"/>
                        <a:t>기업회원이 공고를 등록하고</a:t>
                      </a:r>
                      <a:r>
                        <a:rPr lang="en-US" altLang="ko-KR" sz="1000"/>
                        <a:t>,</a:t>
                      </a:r>
                      <a:r>
                        <a:rPr lang="ko-KR" altLang="en-US" sz="1000"/>
                        <a:t> 각 공고의 지원자를 확인할 수 있는 페이지</a:t>
                      </a:r>
                      <a:endParaRPr lang="ko-KR" altLang="en-US" sz="1000"/>
                    </a:p>
                  </a:txBody>
                  <a:tcPr marL="91440" marR="9144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</a:tr>
              <a:tr h="504056">
                <a:tc>
                  <a:txBody>
                    <a:bodyPr vert="horz" lIns="91440" tIns="45720" rIns="91440" bIns="45720" anchor="ctr" anchorCtr="1"/>
                    <a:p>
                      <a:pPr algn="ctr" latinLnBrk="1">
                        <a:defRPr/>
                      </a:pPr>
                      <a:r>
                        <a:rPr lang="en-US" altLang="ko-KR" sz="1600" b="0"/>
                        <a:t>2</a:t>
                      </a:r>
                      <a:endParaRPr lang="ko-KR" altLang="en-US" sz="1600" b="0"/>
                    </a:p>
                  </a:txBody>
                  <a:tcPr marL="91440" marR="91440" anchor="ctr" anchorCtr="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ko-KR" altLang="en-US" sz="1000"/>
                        <a:t>공고 관리에서 공고명을 클릭하면 해당 공고의 지원자를 확인할 수 있다</a:t>
                      </a:r>
                      <a:r>
                        <a:rPr lang="en-US" altLang="ko-KR" sz="1000"/>
                        <a:t>.</a:t>
                      </a:r>
                      <a:endParaRPr lang="en-US" altLang="ko-KR" sz="1000"/>
                    </a:p>
                  </a:txBody>
                  <a:tcPr marL="91440" marR="9144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</a:tr>
              <a:tr h="504056">
                <a:tc>
                  <a:txBody>
                    <a:bodyPr vert="horz" lIns="91440" tIns="45720" rIns="91440" bIns="45720" anchor="ctr" anchorCtr="1"/>
                    <a:p>
                      <a:pPr algn="ctr" latinLnBrk="1">
                        <a:defRPr/>
                      </a:pPr>
                      <a:r>
                        <a:rPr lang="en-US" altLang="ko-KR" sz="1600" b="0"/>
                        <a:t>3</a:t>
                      </a:r>
                      <a:endParaRPr lang="ko-KR" altLang="en-US" sz="1600" b="0"/>
                    </a:p>
                  </a:txBody>
                  <a:tcPr marL="91440" marR="91440" anchor="ctr" anchorCtr="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ko-KR" altLang="en-US" sz="1000"/>
                        <a:t>거절을 누르면 해당공고의 지원자를 거절할 수 있다</a:t>
                      </a:r>
                      <a:r>
                        <a:rPr lang="en-US" altLang="ko-KR" sz="1000"/>
                        <a:t>.</a:t>
                      </a:r>
                      <a:endParaRPr lang="en-US" altLang="ko-KR" sz="1000"/>
                    </a:p>
                  </a:txBody>
                  <a:tcPr marL="91440" marR="9144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</a:tr>
              <a:tr h="504056">
                <a:tc>
                  <a:txBody>
                    <a:bodyPr vert="horz" lIns="91440" tIns="45720" rIns="91440" bIns="45720" anchor="ctr" anchorCtr="1"/>
                    <a:p>
                      <a:pPr algn="ctr" latinLnBrk="1">
                        <a:defRPr/>
                      </a:pPr>
                      <a:r>
                        <a:rPr lang="en-US" altLang="ko-KR" sz="1600" b="0"/>
                        <a:t>4</a:t>
                      </a:r>
                      <a:endParaRPr lang="ko-KR" altLang="en-US" sz="1600" b="0"/>
                    </a:p>
                  </a:txBody>
                  <a:tcPr marL="91440" marR="91440" anchor="ctr" anchorCtr="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ko-KR" altLang="en-US" sz="1000"/>
                        <a:t>공고등록 버튼을 클릭 시 공고를 추가로 신청할 수 있다</a:t>
                      </a:r>
                      <a:r>
                        <a:rPr lang="en-US" altLang="ko-KR" sz="1000"/>
                        <a:t>.</a:t>
                      </a:r>
                      <a:endParaRPr lang="en-US" altLang="ko-KR" sz="1000"/>
                    </a:p>
                  </a:txBody>
                  <a:tcPr marL="91440" marR="9144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</a:tr>
              <a:tr h="504056">
                <a:tc>
                  <a:txBody>
                    <a:bodyPr vert="horz" lIns="91440" tIns="45720" rIns="91440" bIns="45720" anchor="ctr" anchorCtr="1"/>
                    <a:p>
                      <a:pPr algn="ctr" latinLnBrk="1">
                        <a:defRPr/>
                      </a:pPr>
                      <a:r>
                        <a:rPr lang="en-US" altLang="ko-KR" sz="1600" b="0"/>
                        <a:t>5</a:t>
                      </a:r>
                      <a:endParaRPr lang="ko-KR" altLang="en-US" sz="1600" b="0"/>
                    </a:p>
                  </a:txBody>
                  <a:tcPr marL="91440" marR="91440" anchor="ctr" anchorCtr="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 marL="91440" marR="9144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6" name=""/>
          <p:cNvPicPr>
            <a:picLocks noChangeAspect="1"/>
          </p:cNvPicPr>
          <p:nvPr/>
        </p:nvPicPr>
        <p:blipFill rotWithShape="1">
          <a:blip r:embed="rId2"/>
          <a:srcRect r="2290" b="19200"/>
          <a:stretch>
            <a:fillRect/>
          </a:stretch>
        </p:blipFill>
        <p:spPr>
          <a:xfrm>
            <a:off x="0" y="987574"/>
            <a:ext cx="6732240" cy="4155926"/>
          </a:xfrm>
          <a:prstGeom prst="rect">
            <a:avLst/>
          </a:prstGeom>
        </p:spPr>
      </p:pic>
      <p:graphicFrame>
        <p:nvGraphicFramePr>
          <p:cNvPr id="4" name="내용 개체 틀 3"/>
          <p:cNvGraphicFramePr>
            <a:graphicFrameLocks noGrp="1"/>
          </p:cNvGraphicFramePr>
          <p:nvPr>
            <p:ph idx="1"/>
          </p:nvPr>
        </p:nvGraphicFramePr>
        <p:xfrm>
          <a:off x="251520" y="339502"/>
          <a:ext cx="6124445" cy="673969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055289"/>
                <a:gridCol w="1468755"/>
                <a:gridCol w="936104"/>
                <a:gridCol w="855914"/>
                <a:gridCol w="612387"/>
                <a:gridCol w="1195996"/>
              </a:tblGrid>
              <a:tr h="288031">
                <a:tc>
                  <a:txBody>
                    <a:bodyPr vert="horz" lIns="91440" tIns="34290" rIns="91440" bIns="34290" anchor="ctr" anchorCtr="1"/>
                    <a:p>
                      <a:pPr algn="ctr" latinLnBrk="1">
                        <a:defRPr/>
                      </a:pPr>
                      <a:r>
                        <a:rPr lang="en-US" altLang="ko-KR" sz="1300" b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en-US" altLang="ko-KR" sz="1300" b="0" baseline="0">
                          <a:solidFill>
                            <a:schemeClr val="bg1"/>
                          </a:solidFill>
                        </a:rPr>
                        <a:t> title</a:t>
                      </a:r>
                      <a:endParaRPr lang="ko-KR" altLang="en-US" sz="1300" b="0">
                        <a:solidFill>
                          <a:schemeClr val="bg1"/>
                        </a:solidFill>
                      </a:endParaRPr>
                    </a:p>
                  </a:txBody>
                  <a:tcPr marL="91440" marR="91440" marT="34290" marB="34290" anchor="ctr" anchorCtr="1">
                    <a:lnL w="3175" cap="flat" cmpd="sng" algn="ctr">
                      <a:noFill/>
                      <a:prstDash val="solid"/>
                      <a:round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3175" cap="flat" cmpd="sng" algn="ctr">
                      <a:noFill/>
                      <a:prstDash val="solid"/>
                      <a:round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 vert="horz" lIns="91440" tIns="34290" rIns="91440" bIns="34290" anchor="ctr" anchorCtr="1"/>
                    <a:p>
                      <a:pPr algn="ctr" latinLnBrk="1">
                        <a:defRPr/>
                      </a:pPr>
                      <a:r>
                        <a:rPr lang="ko-KR" altLang="en-US" sz="900"/>
                        <a:t>기업회원 기업페이지</a:t>
                      </a:r>
                      <a:r>
                        <a:rPr lang="en-US" altLang="ko-KR" sz="900"/>
                        <a:t>-</a:t>
                      </a:r>
                      <a:r>
                        <a:rPr lang="ko-KR" altLang="en-US" sz="900"/>
                        <a:t>  공고</a:t>
                      </a:r>
                      <a:r>
                        <a:rPr lang="en-US" altLang="ko-KR" sz="900"/>
                        <a:t>&amp;</a:t>
                      </a:r>
                      <a:r>
                        <a:rPr lang="ko-KR" altLang="en-US" sz="900"/>
                        <a:t>지원자관리</a:t>
                      </a:r>
                      <a:endParaRPr lang="ko-KR" altLang="en-US" sz="900"/>
                    </a:p>
                  </a:txBody>
                  <a:tcPr marL="91440" marR="91440" marT="34290" marB="34290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3175" cap="flat" cmpd="sng" algn="ctr">
                      <a:noFill/>
                      <a:prstDash val="solid"/>
                      <a:round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 vert="horz" lIns="91440" tIns="34290" rIns="91440" bIns="34290" anchor="ctr" anchorCtr="1"/>
                    <a:p>
                      <a:pPr algn="ctr" latinLnBrk="1">
                        <a:defRPr/>
                      </a:pPr>
                      <a:r>
                        <a:rPr lang="en-US" altLang="ko-KR" sz="1300" b="0">
                          <a:solidFill>
                            <a:schemeClr val="bg1"/>
                          </a:solidFill>
                        </a:rPr>
                        <a:t>screen</a:t>
                      </a:r>
                      <a:r>
                        <a:rPr lang="en-US" altLang="ko-KR" sz="130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ko-KR" sz="1300" b="0">
                          <a:solidFill>
                            <a:schemeClr val="bg1"/>
                          </a:solidFill>
                        </a:rPr>
                        <a:t>ID</a:t>
                      </a:r>
                      <a:endParaRPr lang="ko-KR" altLang="en-US" sz="1300" b="0">
                        <a:solidFill>
                          <a:schemeClr val="bg1"/>
                        </a:solidFill>
                      </a:endParaRPr>
                    </a:p>
                  </a:txBody>
                  <a:tcPr marL="91440" marR="91440" marT="34290" marB="34290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3175" cap="flat" cmpd="sng" algn="ctr">
                      <a:noFill/>
                      <a:prstDash val="solid"/>
                      <a:round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 vert="horz" lIns="91440" tIns="34290" rIns="91440" bIns="34290" anchor="ctr" anchorCtr="1"/>
                    <a:p>
                      <a:pPr algn="ctr" latinLnBrk="1">
                        <a:defRPr/>
                      </a:pPr>
                      <a:endParaRPr lang="ko-KR" altLang="en-US" sz="1400" b="1"/>
                    </a:p>
                  </a:txBody>
                  <a:tcPr marL="91440" marR="91440" marT="34290" marB="34290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3175" cap="flat" cmpd="sng" algn="ctr">
                      <a:noFill/>
                      <a:prstDash val="solid"/>
                      <a:round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 vert="horz" lIns="91440" tIns="34290" rIns="91440" bIns="34290" anchor="ctr" anchorCtr="1"/>
                    <a:p>
                      <a:pPr algn="ctr" latinLnBrk="1">
                        <a:defRPr/>
                      </a:pPr>
                      <a:r>
                        <a:rPr lang="en-US" altLang="ko-KR" sz="1300" b="0">
                          <a:solidFill>
                            <a:schemeClr val="bg1"/>
                          </a:solidFill>
                        </a:rPr>
                        <a:t>date</a:t>
                      </a:r>
                      <a:endParaRPr lang="ko-KR" altLang="en-US" sz="1300" b="0">
                        <a:solidFill>
                          <a:schemeClr val="bg1"/>
                        </a:solidFill>
                      </a:endParaRPr>
                    </a:p>
                  </a:txBody>
                  <a:tcPr marL="91440" marR="91440" marT="34290" marB="34290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3175" cap="flat" cmpd="sng" algn="ctr">
                      <a:noFill/>
                      <a:prstDash val="solid"/>
                      <a:round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 vert="horz" lIns="91440" tIns="34290" rIns="91440" bIns="34290" anchor="ctr" anchorCtr="1"/>
                    <a:p>
                      <a:pPr algn="ctr" latinLnBrk="1">
                        <a:defRPr/>
                      </a:pPr>
                      <a:r>
                        <a:rPr lang="en-US" altLang="ko-KR" sz="1100"/>
                        <a:t>2022-09-28</a:t>
                      </a:r>
                      <a:endParaRPr lang="ko-KR" altLang="en-US" sz="1100" b="1"/>
                    </a:p>
                  </a:txBody>
                  <a:tcPr marL="91440" marR="91440" marT="34290" marB="34290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3175" cap="flat" cmpd="sng" algn="ctr">
                      <a:noFill/>
                      <a:prstDash val="solid"/>
                      <a:round/>
                    </a:lnR>
                    <a:lnT w="3175" cap="flat" cmpd="sng" algn="ctr">
                      <a:noFill/>
                      <a:prstDash val="solid"/>
                      <a:round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329164">
                <a:tc>
                  <a:txBody>
                    <a:bodyPr vert="horz" lIns="91440" tIns="34290" rIns="91440" bIns="34290" anchor="ctr" anchorCtr="1"/>
                    <a:p>
                      <a:pPr algn="ctr" latinLnBrk="1">
                        <a:defRPr/>
                      </a:pPr>
                      <a:r>
                        <a:rPr lang="en-US" altLang="ko-KR" sz="1300">
                          <a:solidFill>
                            <a:schemeClr val="bg1"/>
                          </a:solidFill>
                        </a:rPr>
                        <a:t>screen path</a:t>
                      </a:r>
                      <a:endParaRPr lang="ko-KR" altLang="en-US" sz="1300" b="0">
                        <a:solidFill>
                          <a:schemeClr val="bg1"/>
                        </a:solidFill>
                      </a:endParaRPr>
                    </a:p>
                  </a:txBody>
                  <a:tcPr marL="91440" marR="91440" marT="34290" marB="34290" anchor="ctr" anchorCtr="1">
                    <a:lnL w="3175" cap="flat" cmpd="sng" algn="ctr">
                      <a:noFill/>
                      <a:prstDash val="solid"/>
                      <a:round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3175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gridSpan="5">
                  <a:txBody>
                    <a:bodyPr vert="horz" lIns="91440" tIns="34290" rIns="91440" bIns="34290" anchor="ctr" anchorCtr="1"/>
                    <a:p>
                      <a:pPr algn="ctr" latinLnBrk="1">
                        <a:defRPr/>
                      </a:pPr>
                      <a:endParaRPr lang="ko-KR" altLang="en-US" sz="1400" b="0"/>
                    </a:p>
                  </a:txBody>
                  <a:tcPr marL="91440" marR="91440" marT="34290" marB="34290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3175" cap="flat" cmpd="sng" algn="ctr">
                      <a:noFill/>
                      <a:prstDash val="solid"/>
                      <a:round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3175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6732240" y="339502"/>
          <a:ext cx="2125211" cy="306892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504056"/>
                <a:gridCol w="1621155"/>
              </a:tblGrid>
              <a:tr h="504056">
                <a:tc gridSpan="2">
                  <a:txBody>
                    <a:bodyPr vert="horz" lIns="91440" tIns="45720" rIns="91440" bIns="45720" anchor="ctr" anchorCtr="1"/>
                    <a:p>
                      <a:pPr latinLnBrk="1">
                        <a:defRPr/>
                      </a:pPr>
                      <a:r>
                        <a:rPr lang="en-US" altLang="ko-KR" sz="1400" b="0"/>
                        <a:t>description</a:t>
                      </a:r>
                      <a:endParaRPr lang="ko-KR" altLang="en-US" sz="1400" b="0"/>
                    </a:p>
                  </a:txBody>
                  <a:tcPr marL="91440" marR="91440" anchor="ctr" anchorCtr="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</a:tr>
              <a:tr h="504056">
                <a:tc>
                  <a:txBody>
                    <a:bodyPr vert="horz" lIns="91440" tIns="45720" rIns="91440" bIns="45720" anchor="ctr" anchorCtr="1"/>
                    <a:p>
                      <a:pPr algn="ctr" latinLnBrk="1">
                        <a:defRPr/>
                      </a:pPr>
                      <a:r>
                        <a:rPr lang="en-US" altLang="ko-KR" sz="1600" b="0"/>
                        <a:t>1</a:t>
                      </a:r>
                      <a:endParaRPr lang="ko-KR" altLang="en-US" sz="1600" b="0"/>
                    </a:p>
                  </a:txBody>
                  <a:tcPr marL="91440" marR="91440" anchor="ctr" anchorCtr="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ko-KR" altLang="en-US" sz="1000"/>
                        <a:t>기업회원이 공고를 등록하고</a:t>
                      </a:r>
                      <a:r>
                        <a:rPr lang="en-US" altLang="ko-KR" sz="1000"/>
                        <a:t>,</a:t>
                      </a:r>
                      <a:r>
                        <a:rPr lang="ko-KR" altLang="en-US" sz="1000"/>
                        <a:t> 각 공고의 지원자를 확인할 수 있는 페이지</a:t>
                      </a:r>
                      <a:endParaRPr lang="ko-KR" altLang="en-US" sz="1000"/>
                    </a:p>
                  </a:txBody>
                  <a:tcPr marL="91440" marR="9144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</a:tr>
              <a:tr h="504056">
                <a:tc>
                  <a:txBody>
                    <a:bodyPr vert="horz" lIns="91440" tIns="45720" rIns="91440" bIns="45720" anchor="ctr" anchorCtr="1"/>
                    <a:p>
                      <a:pPr algn="ctr" latinLnBrk="1">
                        <a:defRPr/>
                      </a:pPr>
                      <a:r>
                        <a:rPr lang="en-US" altLang="ko-KR" sz="1600" b="0"/>
                        <a:t>2</a:t>
                      </a:r>
                      <a:endParaRPr lang="ko-KR" altLang="en-US" sz="1600" b="0"/>
                    </a:p>
                  </a:txBody>
                  <a:tcPr marL="91440" marR="91440" anchor="ctr" anchorCtr="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ko-KR" altLang="en-US" sz="1000"/>
                        <a:t>작성 후 등록하면 채용 공고 등록이 완료된다</a:t>
                      </a:r>
                      <a:r>
                        <a:rPr lang="en-US" altLang="ko-KR" sz="1000"/>
                        <a:t>.</a:t>
                      </a:r>
                      <a:endParaRPr lang="en-US" altLang="ko-KR" sz="1000"/>
                    </a:p>
                  </a:txBody>
                  <a:tcPr marL="91440" marR="9144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</a:tr>
              <a:tr h="504056">
                <a:tc>
                  <a:txBody>
                    <a:bodyPr vert="horz" lIns="91440" tIns="45720" rIns="91440" bIns="45720" anchor="ctr" anchorCtr="1"/>
                    <a:p>
                      <a:pPr algn="ctr" latinLnBrk="1">
                        <a:defRPr/>
                      </a:pPr>
                      <a:r>
                        <a:rPr lang="en-US" altLang="ko-KR" sz="1600" b="0"/>
                        <a:t>3</a:t>
                      </a:r>
                      <a:endParaRPr lang="ko-KR" altLang="en-US" sz="1600" b="0"/>
                    </a:p>
                  </a:txBody>
                  <a:tcPr marL="91440" marR="91440" anchor="ctr" anchorCtr="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 marL="91440" marR="9144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</a:tr>
              <a:tr h="504056">
                <a:tc>
                  <a:txBody>
                    <a:bodyPr vert="horz" lIns="91440" tIns="45720" rIns="91440" bIns="45720" anchor="ctr" anchorCtr="1"/>
                    <a:p>
                      <a:pPr algn="ctr" latinLnBrk="1">
                        <a:defRPr/>
                      </a:pPr>
                      <a:r>
                        <a:rPr lang="en-US" altLang="ko-KR" sz="1600" b="0"/>
                        <a:t>4</a:t>
                      </a:r>
                      <a:endParaRPr lang="ko-KR" altLang="en-US" sz="1600" b="0"/>
                    </a:p>
                  </a:txBody>
                  <a:tcPr marL="91440" marR="91440" anchor="ctr" anchorCtr="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 marL="91440" marR="9144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</a:tr>
              <a:tr h="504056">
                <a:tc>
                  <a:txBody>
                    <a:bodyPr vert="horz" lIns="91440" tIns="45720" rIns="91440" bIns="45720" anchor="ctr" anchorCtr="1"/>
                    <a:p>
                      <a:pPr algn="ctr" latinLnBrk="1">
                        <a:defRPr/>
                      </a:pPr>
                      <a:r>
                        <a:rPr lang="en-US" altLang="ko-KR" sz="1600" b="0"/>
                        <a:t>5</a:t>
                      </a:r>
                      <a:endParaRPr lang="ko-KR" altLang="en-US" sz="1600" b="0"/>
                    </a:p>
                  </a:txBody>
                  <a:tcPr marL="91440" marR="91440" anchor="ctr" anchorCtr="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 marL="91440" marR="9144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7" name=""/>
          <p:cNvPicPr>
            <a:picLocks noChangeAspect="1"/>
          </p:cNvPicPr>
          <p:nvPr/>
        </p:nvPicPr>
        <p:blipFill rotWithShape="1">
          <a:blip r:embed="rId2"/>
          <a:srcRect r="3210" b="19950"/>
          <a:stretch>
            <a:fillRect/>
          </a:stretch>
        </p:blipFill>
        <p:spPr>
          <a:xfrm>
            <a:off x="72008" y="987574"/>
            <a:ext cx="6588224" cy="4155926"/>
          </a:xfrm>
          <a:prstGeom prst="rect">
            <a:avLst/>
          </a:prstGeom>
        </p:spPr>
      </p:pic>
      <p:graphicFrame>
        <p:nvGraphicFramePr>
          <p:cNvPr id="4" name="내용 개체 틀 3"/>
          <p:cNvGraphicFramePr>
            <a:graphicFrameLocks noGrp="1"/>
          </p:cNvGraphicFramePr>
          <p:nvPr>
            <p:ph idx="1"/>
          </p:nvPr>
        </p:nvGraphicFramePr>
        <p:xfrm>
          <a:off x="251520" y="339502"/>
          <a:ext cx="6124445" cy="673969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055289"/>
                <a:gridCol w="1468755"/>
                <a:gridCol w="936104"/>
                <a:gridCol w="855914"/>
                <a:gridCol w="612387"/>
                <a:gridCol w="1195996"/>
              </a:tblGrid>
              <a:tr h="288031">
                <a:tc>
                  <a:txBody>
                    <a:bodyPr vert="horz" lIns="91440" tIns="34290" rIns="91440" bIns="34290" anchor="ctr" anchorCtr="1"/>
                    <a:p>
                      <a:pPr algn="ctr" latinLnBrk="1">
                        <a:defRPr/>
                      </a:pPr>
                      <a:r>
                        <a:rPr lang="en-US" altLang="ko-KR" sz="1300" b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en-US" altLang="ko-KR" sz="1300" b="0" baseline="0">
                          <a:solidFill>
                            <a:schemeClr val="bg1"/>
                          </a:solidFill>
                        </a:rPr>
                        <a:t> title</a:t>
                      </a:r>
                      <a:endParaRPr lang="ko-KR" altLang="en-US" sz="1300" b="0">
                        <a:solidFill>
                          <a:schemeClr val="bg1"/>
                        </a:solidFill>
                      </a:endParaRPr>
                    </a:p>
                  </a:txBody>
                  <a:tcPr marL="91440" marR="91440" marT="34290" marB="34290" anchor="ctr" anchorCtr="1">
                    <a:lnL w="3175" cap="flat" cmpd="sng" algn="ctr">
                      <a:noFill/>
                      <a:prstDash val="solid"/>
                      <a:round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3175" cap="flat" cmpd="sng" algn="ctr">
                      <a:noFill/>
                      <a:prstDash val="solid"/>
                      <a:round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 vert="horz" lIns="91440" tIns="34290" rIns="91440" bIns="34290" anchor="ctr" anchorCtr="1"/>
                    <a:p>
                      <a:pPr algn="ctr" latinLnBrk="1">
                        <a:defRPr/>
                      </a:pPr>
                      <a:r>
                        <a:rPr lang="ko-KR" altLang="en-US" sz="900"/>
                        <a:t>기업회원 기업페이지</a:t>
                      </a:r>
                      <a:r>
                        <a:rPr lang="en-US" altLang="ko-KR" sz="900"/>
                        <a:t>-</a:t>
                      </a:r>
                      <a:r>
                        <a:rPr lang="ko-KR" altLang="en-US" sz="900"/>
                        <a:t>  공고</a:t>
                      </a:r>
                      <a:r>
                        <a:rPr lang="en-US" altLang="ko-KR" sz="900"/>
                        <a:t>&amp;</a:t>
                      </a:r>
                      <a:r>
                        <a:rPr lang="ko-KR" altLang="en-US" sz="900"/>
                        <a:t>지원자관리</a:t>
                      </a:r>
                      <a:endParaRPr lang="ko-KR" altLang="en-US" sz="900"/>
                    </a:p>
                  </a:txBody>
                  <a:tcPr marL="91440" marR="91440" marT="34290" marB="34290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3175" cap="flat" cmpd="sng" algn="ctr">
                      <a:noFill/>
                      <a:prstDash val="solid"/>
                      <a:round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 vert="horz" lIns="91440" tIns="34290" rIns="91440" bIns="34290" anchor="ctr" anchorCtr="1"/>
                    <a:p>
                      <a:pPr algn="ctr" latinLnBrk="1">
                        <a:defRPr/>
                      </a:pPr>
                      <a:r>
                        <a:rPr lang="en-US" altLang="ko-KR" sz="1300" b="0">
                          <a:solidFill>
                            <a:schemeClr val="bg1"/>
                          </a:solidFill>
                        </a:rPr>
                        <a:t>screen</a:t>
                      </a:r>
                      <a:r>
                        <a:rPr lang="en-US" altLang="ko-KR" sz="130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ko-KR" sz="1300" b="0">
                          <a:solidFill>
                            <a:schemeClr val="bg1"/>
                          </a:solidFill>
                        </a:rPr>
                        <a:t>ID</a:t>
                      </a:r>
                      <a:endParaRPr lang="ko-KR" altLang="en-US" sz="1300" b="0">
                        <a:solidFill>
                          <a:schemeClr val="bg1"/>
                        </a:solidFill>
                      </a:endParaRPr>
                    </a:p>
                  </a:txBody>
                  <a:tcPr marL="91440" marR="91440" marT="34290" marB="34290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3175" cap="flat" cmpd="sng" algn="ctr">
                      <a:noFill/>
                      <a:prstDash val="solid"/>
                      <a:round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 vert="horz" lIns="91440" tIns="34290" rIns="91440" bIns="34290" anchor="ctr" anchorCtr="1"/>
                    <a:p>
                      <a:pPr algn="ctr" latinLnBrk="1">
                        <a:defRPr/>
                      </a:pPr>
                      <a:endParaRPr lang="ko-KR" altLang="en-US" sz="1400" b="1"/>
                    </a:p>
                  </a:txBody>
                  <a:tcPr marL="91440" marR="91440" marT="34290" marB="34290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3175" cap="flat" cmpd="sng" algn="ctr">
                      <a:noFill/>
                      <a:prstDash val="solid"/>
                      <a:round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 vert="horz" lIns="91440" tIns="34290" rIns="91440" bIns="34290" anchor="ctr" anchorCtr="1"/>
                    <a:p>
                      <a:pPr algn="ctr" latinLnBrk="1">
                        <a:defRPr/>
                      </a:pPr>
                      <a:r>
                        <a:rPr lang="en-US" altLang="ko-KR" sz="1300" b="0">
                          <a:solidFill>
                            <a:schemeClr val="bg1"/>
                          </a:solidFill>
                        </a:rPr>
                        <a:t>date</a:t>
                      </a:r>
                      <a:endParaRPr lang="ko-KR" altLang="en-US" sz="1300" b="0">
                        <a:solidFill>
                          <a:schemeClr val="bg1"/>
                        </a:solidFill>
                      </a:endParaRPr>
                    </a:p>
                  </a:txBody>
                  <a:tcPr marL="91440" marR="91440" marT="34290" marB="34290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3175" cap="flat" cmpd="sng" algn="ctr">
                      <a:noFill/>
                      <a:prstDash val="solid"/>
                      <a:round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 vert="horz" lIns="91440" tIns="34290" rIns="91440" bIns="34290" anchor="ctr" anchorCtr="1"/>
                    <a:p>
                      <a:pPr algn="ctr" latinLnBrk="1">
                        <a:defRPr/>
                      </a:pPr>
                      <a:r>
                        <a:rPr lang="en-US" altLang="ko-KR" sz="1100"/>
                        <a:t>2022-09-28</a:t>
                      </a:r>
                      <a:endParaRPr lang="ko-KR" altLang="en-US" sz="1100" b="1"/>
                    </a:p>
                  </a:txBody>
                  <a:tcPr marL="91440" marR="91440" marT="34290" marB="34290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3175" cap="flat" cmpd="sng" algn="ctr">
                      <a:noFill/>
                      <a:prstDash val="solid"/>
                      <a:round/>
                    </a:lnR>
                    <a:lnT w="3175" cap="flat" cmpd="sng" algn="ctr">
                      <a:noFill/>
                      <a:prstDash val="solid"/>
                      <a:round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329164">
                <a:tc>
                  <a:txBody>
                    <a:bodyPr vert="horz" lIns="91440" tIns="34290" rIns="91440" bIns="34290" anchor="ctr" anchorCtr="1"/>
                    <a:p>
                      <a:pPr algn="ctr" latinLnBrk="1">
                        <a:defRPr/>
                      </a:pPr>
                      <a:r>
                        <a:rPr lang="en-US" altLang="ko-KR" sz="1300">
                          <a:solidFill>
                            <a:schemeClr val="bg1"/>
                          </a:solidFill>
                        </a:rPr>
                        <a:t>screen path</a:t>
                      </a:r>
                      <a:endParaRPr lang="ko-KR" altLang="en-US" sz="1300" b="0">
                        <a:solidFill>
                          <a:schemeClr val="bg1"/>
                        </a:solidFill>
                      </a:endParaRPr>
                    </a:p>
                  </a:txBody>
                  <a:tcPr marL="91440" marR="91440" marT="34290" marB="34290" anchor="ctr" anchorCtr="1">
                    <a:lnL w="3175" cap="flat" cmpd="sng" algn="ctr">
                      <a:noFill/>
                      <a:prstDash val="solid"/>
                      <a:round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3175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gridSpan="5">
                  <a:txBody>
                    <a:bodyPr vert="horz" lIns="91440" tIns="34290" rIns="91440" bIns="34290" anchor="ctr" anchorCtr="1"/>
                    <a:p>
                      <a:pPr algn="ctr" latinLnBrk="1">
                        <a:defRPr/>
                      </a:pPr>
                      <a:endParaRPr lang="ko-KR" altLang="en-US" sz="1400" b="0"/>
                    </a:p>
                  </a:txBody>
                  <a:tcPr marL="91440" marR="91440" marT="34290" marB="34290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3175" cap="flat" cmpd="sng" algn="ctr">
                      <a:noFill/>
                      <a:prstDash val="solid"/>
                      <a:round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3175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6732240" y="339502"/>
          <a:ext cx="2125211" cy="3113504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504056"/>
                <a:gridCol w="1621155"/>
              </a:tblGrid>
              <a:tr h="504056">
                <a:tc gridSpan="2">
                  <a:txBody>
                    <a:bodyPr vert="horz" lIns="91440" tIns="45720" rIns="91440" bIns="45720" anchor="ctr" anchorCtr="1"/>
                    <a:p>
                      <a:pPr latinLnBrk="1">
                        <a:defRPr/>
                      </a:pPr>
                      <a:r>
                        <a:rPr lang="en-US" altLang="ko-KR" sz="1400" b="0"/>
                        <a:t>description</a:t>
                      </a:r>
                      <a:endParaRPr lang="ko-KR" altLang="en-US" sz="1400" b="0"/>
                    </a:p>
                  </a:txBody>
                  <a:tcPr marL="91440" marR="91440" anchor="ctr" anchorCtr="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</a:tr>
              <a:tr h="504056">
                <a:tc>
                  <a:txBody>
                    <a:bodyPr vert="horz" lIns="91440" tIns="45720" rIns="91440" bIns="45720" anchor="ctr" anchorCtr="1"/>
                    <a:p>
                      <a:pPr algn="ctr" latinLnBrk="1">
                        <a:defRPr/>
                      </a:pPr>
                      <a:r>
                        <a:rPr lang="en-US" altLang="ko-KR" sz="1600" b="0"/>
                        <a:t>1</a:t>
                      </a:r>
                      <a:endParaRPr lang="ko-KR" altLang="en-US" sz="1600" b="0"/>
                    </a:p>
                  </a:txBody>
                  <a:tcPr marL="91440" marR="91440" anchor="ctr" anchorCtr="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ko-KR" altLang="en-US" sz="1000"/>
                        <a:t>기업회원이 공고를 등록하고</a:t>
                      </a:r>
                      <a:r>
                        <a:rPr lang="en-US" altLang="ko-KR" sz="1000"/>
                        <a:t>,</a:t>
                      </a:r>
                      <a:r>
                        <a:rPr lang="ko-KR" altLang="en-US" sz="1000"/>
                        <a:t> 각 공고의 지원자를 확인할 수 있는 페이지</a:t>
                      </a:r>
                      <a:endParaRPr lang="ko-KR" altLang="en-US" sz="1000"/>
                    </a:p>
                  </a:txBody>
                  <a:tcPr marL="91440" marR="9144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</a:tr>
              <a:tr h="504056">
                <a:tc>
                  <a:txBody>
                    <a:bodyPr vert="horz" lIns="91440" tIns="45720" rIns="91440" bIns="45720" anchor="ctr" anchorCtr="1"/>
                    <a:p>
                      <a:pPr algn="ctr" latinLnBrk="1">
                        <a:defRPr/>
                      </a:pPr>
                      <a:r>
                        <a:rPr lang="en-US" altLang="ko-KR" sz="1600" b="0"/>
                        <a:t>2</a:t>
                      </a:r>
                      <a:endParaRPr lang="ko-KR" altLang="en-US" sz="1600" b="0"/>
                    </a:p>
                  </a:txBody>
                  <a:tcPr marL="91440" marR="91440" anchor="ctr" anchorCtr="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ko-KR" altLang="en-US" sz="1000"/>
                        <a:t>지원자명을 클릭 시 해당 지원자의 상세보기를 확인가능</a:t>
                      </a:r>
                      <a:endParaRPr lang="ko-KR" altLang="en-US" sz="1000"/>
                    </a:p>
                  </a:txBody>
                  <a:tcPr marL="91440" marR="9144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</a:tr>
              <a:tr h="504056">
                <a:tc>
                  <a:txBody>
                    <a:bodyPr vert="horz" lIns="91440" tIns="45720" rIns="91440" bIns="45720" anchor="ctr" anchorCtr="1"/>
                    <a:p>
                      <a:pPr algn="ctr" latinLnBrk="1">
                        <a:defRPr/>
                      </a:pPr>
                      <a:r>
                        <a:rPr lang="en-US" altLang="ko-KR" sz="1600" b="0"/>
                        <a:t>3</a:t>
                      </a:r>
                      <a:endParaRPr lang="ko-KR" altLang="en-US" sz="1600" b="0"/>
                    </a:p>
                  </a:txBody>
                  <a:tcPr marL="91440" marR="91440" anchor="ctr" anchorCtr="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 marL="91440" marR="9144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</a:tr>
              <a:tr h="504056">
                <a:tc>
                  <a:txBody>
                    <a:bodyPr vert="horz" lIns="91440" tIns="45720" rIns="91440" bIns="45720" anchor="ctr" anchorCtr="1"/>
                    <a:p>
                      <a:pPr algn="ctr" latinLnBrk="1">
                        <a:defRPr/>
                      </a:pPr>
                      <a:r>
                        <a:rPr lang="en-US" altLang="ko-KR" sz="1600" b="0"/>
                        <a:t>4</a:t>
                      </a:r>
                      <a:endParaRPr lang="ko-KR" altLang="en-US" sz="1600" b="0"/>
                    </a:p>
                  </a:txBody>
                  <a:tcPr marL="91440" marR="91440" anchor="ctr" anchorCtr="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 marL="91440" marR="9144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</a:tr>
              <a:tr h="504056">
                <a:tc>
                  <a:txBody>
                    <a:bodyPr vert="horz" lIns="91440" tIns="45720" rIns="91440" bIns="45720" anchor="ctr" anchorCtr="1"/>
                    <a:p>
                      <a:pPr algn="ctr" latinLnBrk="1">
                        <a:defRPr/>
                      </a:pPr>
                      <a:r>
                        <a:rPr lang="en-US" altLang="ko-KR" sz="1600" b="0"/>
                        <a:t>5</a:t>
                      </a:r>
                      <a:endParaRPr lang="ko-KR" altLang="en-US" sz="1600" b="0"/>
                    </a:p>
                  </a:txBody>
                  <a:tcPr marL="91440" marR="91440" anchor="ctr" anchorCtr="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 marL="91440" marR="9144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내용 개체 틀 3"/>
          <p:cNvGraphicFramePr>
            <a:graphicFrameLocks noGrp="1"/>
          </p:cNvGraphicFramePr>
          <p:nvPr>
            <p:ph idx="1"/>
          </p:nvPr>
        </p:nvGraphicFramePr>
        <p:xfrm>
          <a:off x="251520" y="339502"/>
          <a:ext cx="6124445" cy="673969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055289"/>
                <a:gridCol w="1468755"/>
                <a:gridCol w="936104"/>
                <a:gridCol w="855914"/>
                <a:gridCol w="612387"/>
                <a:gridCol w="1195996"/>
              </a:tblGrid>
              <a:tr h="288031">
                <a:tc>
                  <a:txBody>
                    <a:bodyPr vert="horz" lIns="91440" tIns="34290" rIns="91440" bIns="34290" anchor="ctr" anchorCtr="1"/>
                    <a:p>
                      <a:pPr algn="ctr" latinLnBrk="1">
                        <a:defRPr/>
                      </a:pPr>
                      <a:r>
                        <a:rPr lang="en-US" altLang="ko-KR" sz="1300" b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en-US" altLang="ko-KR" sz="1300" b="0" baseline="0">
                          <a:solidFill>
                            <a:schemeClr val="bg1"/>
                          </a:solidFill>
                        </a:rPr>
                        <a:t> title</a:t>
                      </a:r>
                      <a:endParaRPr lang="ko-KR" altLang="en-US" sz="1300" b="0">
                        <a:solidFill>
                          <a:schemeClr val="bg1"/>
                        </a:solidFill>
                      </a:endParaRPr>
                    </a:p>
                  </a:txBody>
                  <a:tcPr marL="91440" marR="91440" marT="34290" marB="34290" anchor="ctr" anchorCtr="1">
                    <a:lnL w="3175" cap="flat" cmpd="sng" algn="ctr">
                      <a:noFill/>
                      <a:prstDash val="solid"/>
                      <a:round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3175" cap="flat" cmpd="sng" algn="ctr">
                      <a:noFill/>
                      <a:prstDash val="solid"/>
                      <a:round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 vert="horz" lIns="91440" tIns="34290" rIns="91440" bIns="34290" anchor="ctr" anchorCtr="1"/>
                    <a:p>
                      <a:pPr algn="ctr" latinLnBrk="1">
                        <a:defRPr/>
                      </a:pPr>
                      <a:r>
                        <a:rPr lang="ko-KR" altLang="en-US" sz="900"/>
                        <a:t>기업회원 기업페이지</a:t>
                      </a:r>
                      <a:r>
                        <a:rPr lang="en-US" altLang="ko-KR" sz="900"/>
                        <a:t>-</a:t>
                      </a:r>
                      <a:r>
                        <a:rPr lang="ko-KR" altLang="en-US" sz="900"/>
                        <a:t>  공고</a:t>
                      </a:r>
                      <a:r>
                        <a:rPr lang="en-US" altLang="ko-KR" sz="900"/>
                        <a:t>&amp;</a:t>
                      </a:r>
                      <a:r>
                        <a:rPr lang="ko-KR" altLang="en-US" sz="900"/>
                        <a:t>지원자관리</a:t>
                      </a:r>
                      <a:endParaRPr lang="ko-KR" altLang="en-US" sz="900"/>
                    </a:p>
                  </a:txBody>
                  <a:tcPr marL="91440" marR="91440" marT="34290" marB="34290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3175" cap="flat" cmpd="sng" algn="ctr">
                      <a:noFill/>
                      <a:prstDash val="solid"/>
                      <a:round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 vert="horz" lIns="91440" tIns="34290" rIns="91440" bIns="34290" anchor="ctr" anchorCtr="1"/>
                    <a:p>
                      <a:pPr algn="ctr" latinLnBrk="1">
                        <a:defRPr/>
                      </a:pPr>
                      <a:r>
                        <a:rPr lang="en-US" altLang="ko-KR" sz="1300" b="0">
                          <a:solidFill>
                            <a:schemeClr val="bg1"/>
                          </a:solidFill>
                        </a:rPr>
                        <a:t>screen</a:t>
                      </a:r>
                      <a:r>
                        <a:rPr lang="en-US" altLang="ko-KR" sz="130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ko-KR" sz="1300" b="0">
                          <a:solidFill>
                            <a:schemeClr val="bg1"/>
                          </a:solidFill>
                        </a:rPr>
                        <a:t>ID</a:t>
                      </a:r>
                      <a:endParaRPr lang="ko-KR" altLang="en-US" sz="1300" b="0">
                        <a:solidFill>
                          <a:schemeClr val="bg1"/>
                        </a:solidFill>
                      </a:endParaRPr>
                    </a:p>
                  </a:txBody>
                  <a:tcPr marL="91440" marR="91440" marT="34290" marB="34290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3175" cap="flat" cmpd="sng" algn="ctr">
                      <a:noFill/>
                      <a:prstDash val="solid"/>
                      <a:round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 vert="horz" lIns="91440" tIns="34290" rIns="91440" bIns="34290" anchor="ctr" anchorCtr="1"/>
                    <a:p>
                      <a:pPr algn="ctr" latinLnBrk="1">
                        <a:defRPr/>
                      </a:pPr>
                      <a:endParaRPr lang="ko-KR" altLang="en-US" sz="1400" b="1"/>
                    </a:p>
                  </a:txBody>
                  <a:tcPr marL="91440" marR="91440" marT="34290" marB="34290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3175" cap="flat" cmpd="sng" algn="ctr">
                      <a:noFill/>
                      <a:prstDash val="solid"/>
                      <a:round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 vert="horz" lIns="91440" tIns="34290" rIns="91440" bIns="34290" anchor="ctr" anchorCtr="1"/>
                    <a:p>
                      <a:pPr algn="ctr" latinLnBrk="1">
                        <a:defRPr/>
                      </a:pPr>
                      <a:r>
                        <a:rPr lang="en-US" altLang="ko-KR" sz="1300" b="0">
                          <a:solidFill>
                            <a:schemeClr val="bg1"/>
                          </a:solidFill>
                        </a:rPr>
                        <a:t>date</a:t>
                      </a:r>
                      <a:endParaRPr lang="ko-KR" altLang="en-US" sz="1300" b="0">
                        <a:solidFill>
                          <a:schemeClr val="bg1"/>
                        </a:solidFill>
                      </a:endParaRPr>
                    </a:p>
                  </a:txBody>
                  <a:tcPr marL="91440" marR="91440" marT="34290" marB="34290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3175" cap="flat" cmpd="sng" algn="ctr">
                      <a:noFill/>
                      <a:prstDash val="solid"/>
                      <a:round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 vert="horz" lIns="91440" tIns="34290" rIns="91440" bIns="34290" anchor="ctr" anchorCtr="1"/>
                    <a:p>
                      <a:pPr algn="ctr" latinLnBrk="1">
                        <a:defRPr/>
                      </a:pPr>
                      <a:r>
                        <a:rPr lang="en-US" altLang="ko-KR" sz="1100"/>
                        <a:t>2022-09-28</a:t>
                      </a:r>
                      <a:endParaRPr lang="ko-KR" altLang="en-US" sz="1100" b="1"/>
                    </a:p>
                  </a:txBody>
                  <a:tcPr marL="91440" marR="91440" marT="34290" marB="34290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3175" cap="flat" cmpd="sng" algn="ctr">
                      <a:noFill/>
                      <a:prstDash val="solid"/>
                      <a:round/>
                    </a:lnR>
                    <a:lnT w="3175" cap="flat" cmpd="sng" algn="ctr">
                      <a:noFill/>
                      <a:prstDash val="solid"/>
                      <a:round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329164">
                <a:tc>
                  <a:txBody>
                    <a:bodyPr vert="horz" lIns="91440" tIns="34290" rIns="91440" bIns="34290" anchor="ctr" anchorCtr="1"/>
                    <a:p>
                      <a:pPr algn="ctr" latinLnBrk="1">
                        <a:defRPr/>
                      </a:pPr>
                      <a:r>
                        <a:rPr lang="en-US" altLang="ko-KR" sz="1300">
                          <a:solidFill>
                            <a:schemeClr val="bg1"/>
                          </a:solidFill>
                        </a:rPr>
                        <a:t>screen path</a:t>
                      </a:r>
                      <a:endParaRPr lang="ko-KR" altLang="en-US" sz="1300" b="0">
                        <a:solidFill>
                          <a:schemeClr val="bg1"/>
                        </a:solidFill>
                      </a:endParaRPr>
                    </a:p>
                  </a:txBody>
                  <a:tcPr marL="91440" marR="91440" marT="34290" marB="34290" anchor="ctr" anchorCtr="1">
                    <a:lnL w="3175" cap="flat" cmpd="sng" algn="ctr">
                      <a:noFill/>
                      <a:prstDash val="solid"/>
                      <a:round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3175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gridSpan="5">
                  <a:txBody>
                    <a:bodyPr vert="horz" lIns="91440" tIns="34290" rIns="91440" bIns="34290" anchor="ctr" anchorCtr="1"/>
                    <a:p>
                      <a:pPr algn="ctr" latinLnBrk="1">
                        <a:defRPr/>
                      </a:pPr>
                      <a:endParaRPr lang="ko-KR" altLang="en-US" sz="1400" b="0"/>
                    </a:p>
                  </a:txBody>
                  <a:tcPr marL="91440" marR="91440" marT="34290" marB="34290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3175" cap="flat" cmpd="sng" algn="ctr">
                      <a:noFill/>
                      <a:prstDash val="solid"/>
                      <a:round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3175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6732240" y="339502"/>
          <a:ext cx="2125211" cy="306892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504056"/>
                <a:gridCol w="1621155"/>
              </a:tblGrid>
              <a:tr h="504056">
                <a:tc gridSpan="2">
                  <a:txBody>
                    <a:bodyPr vert="horz" lIns="91440" tIns="45720" rIns="91440" bIns="45720" anchor="ctr" anchorCtr="1"/>
                    <a:p>
                      <a:pPr latinLnBrk="1">
                        <a:defRPr/>
                      </a:pPr>
                      <a:r>
                        <a:rPr lang="en-US" altLang="ko-KR" sz="1400" b="0"/>
                        <a:t>description</a:t>
                      </a:r>
                      <a:endParaRPr lang="ko-KR" altLang="en-US" sz="1400" b="0"/>
                    </a:p>
                  </a:txBody>
                  <a:tcPr marL="91440" marR="91440" anchor="ctr" anchorCtr="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</a:tr>
              <a:tr h="504056">
                <a:tc>
                  <a:txBody>
                    <a:bodyPr vert="horz" lIns="91440" tIns="45720" rIns="91440" bIns="45720" anchor="ctr" anchorCtr="1"/>
                    <a:p>
                      <a:pPr algn="ctr" latinLnBrk="1">
                        <a:defRPr/>
                      </a:pPr>
                      <a:r>
                        <a:rPr lang="en-US" altLang="ko-KR" sz="1600" b="0"/>
                        <a:t>1</a:t>
                      </a:r>
                      <a:endParaRPr lang="ko-KR" altLang="en-US" sz="1600" b="0"/>
                    </a:p>
                  </a:txBody>
                  <a:tcPr marL="91440" marR="91440" anchor="ctr" anchorCtr="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ko-KR" altLang="en-US" sz="1000"/>
                        <a:t>기업회원이 공고를 등록하고</a:t>
                      </a:r>
                      <a:r>
                        <a:rPr lang="en-US" altLang="ko-KR" sz="1000"/>
                        <a:t>,</a:t>
                      </a:r>
                      <a:r>
                        <a:rPr lang="ko-KR" altLang="en-US" sz="1000"/>
                        <a:t> 각 공고의 지원자를 확인할 수 있는 페이지</a:t>
                      </a:r>
                      <a:endParaRPr lang="ko-KR" altLang="en-US" sz="1000"/>
                    </a:p>
                  </a:txBody>
                  <a:tcPr marL="91440" marR="9144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</a:tr>
              <a:tr h="504056">
                <a:tc>
                  <a:txBody>
                    <a:bodyPr vert="horz" lIns="91440" tIns="45720" rIns="91440" bIns="45720" anchor="ctr" anchorCtr="1"/>
                    <a:p>
                      <a:pPr algn="ctr" latinLnBrk="1">
                        <a:defRPr/>
                      </a:pPr>
                      <a:r>
                        <a:rPr lang="en-US" altLang="ko-KR" sz="1600" b="0"/>
                        <a:t>2</a:t>
                      </a:r>
                      <a:endParaRPr lang="ko-KR" altLang="en-US" sz="1600" b="0"/>
                    </a:p>
                  </a:txBody>
                  <a:tcPr marL="91440" marR="91440" anchor="ctr" anchorCtr="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 marL="91440" marR="9144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</a:tr>
              <a:tr h="504056">
                <a:tc>
                  <a:txBody>
                    <a:bodyPr vert="horz" lIns="91440" tIns="45720" rIns="91440" bIns="45720" anchor="ctr" anchorCtr="1"/>
                    <a:p>
                      <a:pPr algn="ctr" latinLnBrk="1">
                        <a:defRPr/>
                      </a:pPr>
                      <a:r>
                        <a:rPr lang="en-US" altLang="ko-KR" sz="1600" b="0"/>
                        <a:t>3</a:t>
                      </a:r>
                      <a:endParaRPr lang="ko-KR" altLang="en-US" sz="1600" b="0"/>
                    </a:p>
                  </a:txBody>
                  <a:tcPr marL="91440" marR="91440" anchor="ctr" anchorCtr="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 marL="91440" marR="9144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</a:tr>
              <a:tr h="504056">
                <a:tc>
                  <a:txBody>
                    <a:bodyPr vert="horz" lIns="91440" tIns="45720" rIns="91440" bIns="45720" anchor="ctr" anchorCtr="1"/>
                    <a:p>
                      <a:pPr algn="ctr" latinLnBrk="1">
                        <a:defRPr/>
                      </a:pPr>
                      <a:r>
                        <a:rPr lang="en-US" altLang="ko-KR" sz="1600" b="0"/>
                        <a:t>4</a:t>
                      </a:r>
                      <a:endParaRPr lang="ko-KR" altLang="en-US" sz="1600" b="0"/>
                    </a:p>
                  </a:txBody>
                  <a:tcPr marL="91440" marR="91440" anchor="ctr" anchorCtr="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 marL="91440" marR="9144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</a:tr>
              <a:tr h="504056">
                <a:tc>
                  <a:txBody>
                    <a:bodyPr vert="horz" lIns="91440" tIns="45720" rIns="91440" bIns="45720" anchor="ctr" anchorCtr="1"/>
                    <a:p>
                      <a:pPr algn="ctr" latinLnBrk="1">
                        <a:defRPr/>
                      </a:pPr>
                      <a:r>
                        <a:rPr lang="en-US" altLang="ko-KR" sz="1600" b="0"/>
                        <a:t>5</a:t>
                      </a:r>
                      <a:endParaRPr lang="ko-KR" altLang="en-US" sz="1600" b="0"/>
                    </a:p>
                  </a:txBody>
                  <a:tcPr marL="91440" marR="91440" anchor="ctr" anchorCtr="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 marL="91440" marR="9144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</a:tr>
            </a:tbl>
          </a:graphicData>
        </a:graphic>
      </p:graphicFrame>
      <p:pic>
        <p:nvPicPr>
          <p:cNvPr id="8198" name=""/>
          <p:cNvPicPr>
            <a:picLocks noChangeAspect="1"/>
          </p:cNvPicPr>
          <p:nvPr/>
        </p:nvPicPr>
        <p:blipFill rotWithShape="1">
          <a:blip r:embed="rId2"/>
          <a:srcRect r="3460" b="8790"/>
          <a:stretch>
            <a:fillRect/>
          </a:stretch>
        </p:blipFill>
        <p:spPr>
          <a:xfrm>
            <a:off x="0" y="1059582"/>
            <a:ext cx="6660232" cy="4083918"/>
          </a:xfrm>
          <a:prstGeom prst="rect">
            <a:avLst/>
          </a:prstGeom>
        </p:spPr>
      </p:pic>
      <p:sp>
        <p:nvSpPr>
          <p:cNvPr id="8199" name=""/>
          <p:cNvSpPr/>
          <p:nvPr/>
        </p:nvSpPr>
        <p:spPr>
          <a:xfrm>
            <a:off x="4139952" y="1729358"/>
            <a:ext cx="554360" cy="482352"/>
          </a:xfrm>
          <a:prstGeom prst="rect">
            <a:avLst/>
          </a:prstGeom>
          <a:solidFill>
            <a:schemeClr val="lt1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그림 3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915566"/>
            <a:ext cx="6752138" cy="4227934"/>
          </a:xfrm>
          <a:prstGeom prst="rect">
            <a:avLst/>
          </a:prstGeom>
        </p:spPr>
      </p:pic>
      <p:graphicFrame>
        <p:nvGraphicFramePr>
          <p:cNvPr id="4" name="내용 개체 틀 3"/>
          <p:cNvGraphicFramePr>
            <a:graphicFrameLocks noGrp="1"/>
          </p:cNvGraphicFramePr>
          <p:nvPr>
            <p:ph idx="1"/>
          </p:nvPr>
        </p:nvGraphicFramePr>
        <p:xfrm>
          <a:off x="251520" y="339502"/>
          <a:ext cx="6124445" cy="673969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055289"/>
                <a:gridCol w="1468755"/>
                <a:gridCol w="936104"/>
                <a:gridCol w="855914"/>
                <a:gridCol w="612387"/>
                <a:gridCol w="1195996"/>
              </a:tblGrid>
              <a:tr h="288031">
                <a:tc>
                  <a:txBody>
                    <a:bodyPr vert="horz" lIns="91440" tIns="34290" rIns="91440" bIns="34290" anchor="ctr" anchorCtr="1"/>
                    <a:p>
                      <a:pPr algn="ctr" latinLnBrk="1">
                        <a:defRPr/>
                      </a:pPr>
                      <a:r>
                        <a:rPr lang="en-US" altLang="ko-KR" sz="1300" b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en-US" altLang="ko-KR" sz="1300" b="0" baseline="0">
                          <a:solidFill>
                            <a:schemeClr val="bg1"/>
                          </a:solidFill>
                        </a:rPr>
                        <a:t> title</a:t>
                      </a:r>
                      <a:endParaRPr lang="ko-KR" altLang="en-US" sz="1300" b="0">
                        <a:solidFill>
                          <a:schemeClr val="bg1"/>
                        </a:solidFill>
                      </a:endParaRPr>
                    </a:p>
                  </a:txBody>
                  <a:tcPr marL="91440" marR="91440" marT="34290" marB="34290" anchor="ctr" anchorCtr="1">
                    <a:lnL w="3175" cap="flat" cmpd="sng" algn="ctr">
                      <a:noFill/>
                      <a:prstDash val="solid"/>
                      <a:round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3175" cap="flat" cmpd="sng" algn="ctr">
                      <a:noFill/>
                      <a:prstDash val="solid"/>
                      <a:round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 vert="horz" lIns="91440" tIns="34290" rIns="91440" bIns="34290" anchor="ctr" anchorCtr="1"/>
                    <a:p>
                      <a:pPr algn="ctr" latinLnBrk="1">
                        <a:defRPr/>
                      </a:pPr>
                      <a:r>
                        <a:rPr lang="ko-KR" altLang="en-US" sz="900"/>
                        <a:t>기업회원 기업페이지</a:t>
                      </a:r>
                      <a:r>
                        <a:rPr lang="en-US" altLang="ko-KR" sz="900"/>
                        <a:t>-</a:t>
                      </a:r>
                      <a:r>
                        <a:rPr lang="ko-KR" altLang="en-US" sz="900"/>
                        <a:t>인재 스크랩</a:t>
                      </a:r>
                      <a:endParaRPr lang="ko-KR" altLang="en-US" sz="900"/>
                    </a:p>
                  </a:txBody>
                  <a:tcPr marL="91440" marR="91440" marT="34290" marB="34290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3175" cap="flat" cmpd="sng" algn="ctr">
                      <a:noFill/>
                      <a:prstDash val="solid"/>
                      <a:round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 vert="horz" lIns="91440" tIns="34290" rIns="91440" bIns="34290" anchor="ctr" anchorCtr="1"/>
                    <a:p>
                      <a:pPr algn="ctr" latinLnBrk="1">
                        <a:defRPr/>
                      </a:pPr>
                      <a:r>
                        <a:rPr lang="en-US" altLang="ko-KR" sz="1300" b="0">
                          <a:solidFill>
                            <a:schemeClr val="bg1"/>
                          </a:solidFill>
                        </a:rPr>
                        <a:t>screen</a:t>
                      </a:r>
                      <a:r>
                        <a:rPr lang="en-US" altLang="ko-KR" sz="130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ko-KR" sz="1300" b="0">
                          <a:solidFill>
                            <a:schemeClr val="bg1"/>
                          </a:solidFill>
                        </a:rPr>
                        <a:t>ID</a:t>
                      </a:r>
                      <a:endParaRPr lang="ko-KR" altLang="en-US" sz="1300" b="0">
                        <a:solidFill>
                          <a:schemeClr val="bg1"/>
                        </a:solidFill>
                      </a:endParaRPr>
                    </a:p>
                  </a:txBody>
                  <a:tcPr marL="91440" marR="91440" marT="34290" marB="34290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3175" cap="flat" cmpd="sng" algn="ctr">
                      <a:noFill/>
                      <a:prstDash val="solid"/>
                      <a:round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 vert="horz" lIns="91440" tIns="34290" rIns="91440" bIns="34290" anchor="ctr" anchorCtr="1"/>
                    <a:p>
                      <a:pPr algn="ctr" latinLnBrk="1">
                        <a:defRPr/>
                      </a:pPr>
                      <a:endParaRPr lang="ko-KR" altLang="en-US" sz="1400" b="1"/>
                    </a:p>
                  </a:txBody>
                  <a:tcPr marL="91440" marR="91440" marT="34290" marB="34290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3175" cap="flat" cmpd="sng" algn="ctr">
                      <a:noFill/>
                      <a:prstDash val="solid"/>
                      <a:round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 vert="horz" lIns="91440" tIns="34290" rIns="91440" bIns="34290" anchor="ctr" anchorCtr="1"/>
                    <a:p>
                      <a:pPr algn="ctr" latinLnBrk="1">
                        <a:defRPr/>
                      </a:pPr>
                      <a:r>
                        <a:rPr lang="en-US" altLang="ko-KR" sz="1300" b="0">
                          <a:solidFill>
                            <a:schemeClr val="bg1"/>
                          </a:solidFill>
                        </a:rPr>
                        <a:t>date</a:t>
                      </a:r>
                      <a:endParaRPr lang="ko-KR" altLang="en-US" sz="1300" b="0">
                        <a:solidFill>
                          <a:schemeClr val="bg1"/>
                        </a:solidFill>
                      </a:endParaRPr>
                    </a:p>
                  </a:txBody>
                  <a:tcPr marL="91440" marR="91440" marT="34290" marB="34290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3175" cap="flat" cmpd="sng" algn="ctr">
                      <a:noFill/>
                      <a:prstDash val="solid"/>
                      <a:round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 vert="horz" lIns="91440" tIns="34290" rIns="91440" bIns="34290" anchor="ctr" anchorCtr="1"/>
                    <a:p>
                      <a:pPr algn="ctr" latinLnBrk="1">
                        <a:defRPr/>
                      </a:pPr>
                      <a:r>
                        <a:rPr lang="en-US" altLang="ko-KR" sz="1100"/>
                        <a:t>2022-09-28</a:t>
                      </a:r>
                      <a:endParaRPr lang="ko-KR" altLang="en-US" sz="1100" b="1"/>
                    </a:p>
                  </a:txBody>
                  <a:tcPr marL="91440" marR="91440" marT="34290" marB="34290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3175" cap="flat" cmpd="sng" algn="ctr">
                      <a:noFill/>
                      <a:prstDash val="solid"/>
                      <a:round/>
                    </a:lnR>
                    <a:lnT w="3175" cap="flat" cmpd="sng" algn="ctr">
                      <a:noFill/>
                      <a:prstDash val="solid"/>
                      <a:round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329164">
                <a:tc>
                  <a:txBody>
                    <a:bodyPr vert="horz" lIns="91440" tIns="34290" rIns="91440" bIns="34290" anchor="ctr" anchorCtr="1"/>
                    <a:p>
                      <a:pPr algn="ctr" latinLnBrk="1">
                        <a:defRPr/>
                      </a:pPr>
                      <a:r>
                        <a:rPr lang="en-US" altLang="ko-KR" sz="1300">
                          <a:solidFill>
                            <a:schemeClr val="bg1"/>
                          </a:solidFill>
                        </a:rPr>
                        <a:t>screen path</a:t>
                      </a:r>
                      <a:endParaRPr lang="ko-KR" altLang="en-US" sz="1300" b="0">
                        <a:solidFill>
                          <a:schemeClr val="bg1"/>
                        </a:solidFill>
                      </a:endParaRPr>
                    </a:p>
                  </a:txBody>
                  <a:tcPr marL="91440" marR="91440" marT="34290" marB="34290" anchor="ctr" anchorCtr="1">
                    <a:lnL w="3175" cap="flat" cmpd="sng" algn="ctr">
                      <a:noFill/>
                      <a:prstDash val="solid"/>
                      <a:round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3175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gridSpan="5">
                  <a:txBody>
                    <a:bodyPr vert="horz" lIns="91440" tIns="34290" rIns="91440" bIns="34290" anchor="ctr" anchorCtr="1"/>
                    <a:p>
                      <a:pPr algn="ctr" latinLnBrk="1">
                        <a:defRPr/>
                      </a:pPr>
                      <a:endParaRPr lang="ko-KR" altLang="en-US" sz="1400" b="0"/>
                    </a:p>
                  </a:txBody>
                  <a:tcPr marL="91440" marR="91440" marT="34290" marB="34290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3175" cap="flat" cmpd="sng" algn="ctr">
                      <a:noFill/>
                      <a:prstDash val="solid"/>
                      <a:round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3175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6732240" y="339502"/>
          <a:ext cx="2125211" cy="3158088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504056"/>
                <a:gridCol w="1621155"/>
              </a:tblGrid>
              <a:tr h="504056">
                <a:tc gridSpan="2">
                  <a:txBody>
                    <a:bodyPr vert="horz" lIns="91440" tIns="45720" rIns="91440" bIns="45720" anchor="ctr" anchorCtr="1"/>
                    <a:p>
                      <a:pPr latinLnBrk="1">
                        <a:defRPr/>
                      </a:pPr>
                      <a:r>
                        <a:rPr lang="en-US" altLang="ko-KR" sz="1400" b="0"/>
                        <a:t>description</a:t>
                      </a:r>
                      <a:endParaRPr lang="ko-KR" altLang="en-US" sz="1400" b="0"/>
                    </a:p>
                  </a:txBody>
                  <a:tcPr marL="91440" marR="91440" anchor="ctr" anchorCtr="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</a:tr>
              <a:tr h="504056">
                <a:tc>
                  <a:txBody>
                    <a:bodyPr vert="horz" lIns="91440" tIns="45720" rIns="91440" bIns="45720" anchor="ctr" anchorCtr="1"/>
                    <a:p>
                      <a:pPr algn="ctr" latinLnBrk="1">
                        <a:defRPr/>
                      </a:pPr>
                      <a:r>
                        <a:rPr lang="en-US" altLang="ko-KR" sz="1600" b="0"/>
                        <a:t>1</a:t>
                      </a:r>
                      <a:endParaRPr lang="ko-KR" altLang="en-US" sz="1600" b="0"/>
                    </a:p>
                  </a:txBody>
                  <a:tcPr marL="91440" marR="91440" anchor="ctr" anchorCtr="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ko-KR" altLang="en-US" sz="1000"/>
                        <a:t>기업회원이 스크랩한 인재정보를 모아서 보여주는 페이지</a:t>
                      </a:r>
                      <a:endParaRPr lang="ko-KR" altLang="en-US" sz="1000"/>
                    </a:p>
                  </a:txBody>
                  <a:tcPr marL="91440" marR="9144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</a:tr>
              <a:tr h="504056">
                <a:tc>
                  <a:txBody>
                    <a:bodyPr vert="horz" lIns="91440" tIns="45720" rIns="91440" bIns="45720" anchor="ctr" anchorCtr="1"/>
                    <a:p>
                      <a:pPr algn="ctr" latinLnBrk="1">
                        <a:defRPr/>
                      </a:pPr>
                      <a:r>
                        <a:rPr lang="en-US" altLang="ko-KR" sz="1600" b="0"/>
                        <a:t>2</a:t>
                      </a:r>
                      <a:endParaRPr lang="ko-KR" altLang="en-US" sz="1600" b="0"/>
                    </a:p>
                  </a:txBody>
                  <a:tcPr marL="91440" marR="91440" anchor="ctr" anchorCtr="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ko-KR" altLang="en-US" sz="1000"/>
                        <a:t>별모양을 누를 시 스크랩 취소</a:t>
                      </a:r>
                      <a:endParaRPr lang="ko-KR" altLang="en-US" sz="1000"/>
                    </a:p>
                  </a:txBody>
                  <a:tcPr marL="91440" marR="9144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</a:tr>
              <a:tr h="504056">
                <a:tc>
                  <a:txBody>
                    <a:bodyPr vert="horz" lIns="91440" tIns="45720" rIns="91440" bIns="45720" anchor="ctr" anchorCtr="1"/>
                    <a:p>
                      <a:pPr algn="ctr" latinLnBrk="1">
                        <a:defRPr/>
                      </a:pPr>
                      <a:r>
                        <a:rPr lang="en-US" altLang="ko-KR" sz="1600" b="0"/>
                        <a:t>3</a:t>
                      </a:r>
                      <a:endParaRPr lang="ko-KR" altLang="en-US" sz="1600" b="0"/>
                    </a:p>
                  </a:txBody>
                  <a:tcPr marL="91440" marR="91440" anchor="ctr" anchorCtr="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ko-KR" altLang="en-US" sz="1000"/>
                        <a:t>체크박스 클릭 후 삭제버튼을 누를 시 여러개를 한 번에 삭제할 수 있다</a:t>
                      </a:r>
                      <a:r>
                        <a:rPr lang="en-US" altLang="ko-KR" sz="1000"/>
                        <a:t>.</a:t>
                      </a:r>
                      <a:endParaRPr lang="en-US" altLang="ko-KR" sz="1000"/>
                    </a:p>
                  </a:txBody>
                  <a:tcPr marL="91440" marR="9144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</a:tr>
              <a:tr h="504056">
                <a:tc>
                  <a:txBody>
                    <a:bodyPr vert="horz" lIns="91440" tIns="45720" rIns="91440" bIns="45720" anchor="ctr" anchorCtr="1"/>
                    <a:p>
                      <a:pPr algn="ctr" latinLnBrk="1">
                        <a:defRPr/>
                      </a:pPr>
                      <a:r>
                        <a:rPr lang="en-US" altLang="ko-KR" sz="1600" b="0"/>
                        <a:t>4</a:t>
                      </a:r>
                      <a:endParaRPr lang="ko-KR" altLang="en-US" sz="1600" b="0"/>
                    </a:p>
                  </a:txBody>
                  <a:tcPr marL="91440" marR="91440" anchor="ctr" anchorCtr="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ko-KR" altLang="en-US" sz="1000"/>
                        <a:t>상세보기버튼을 클릭 시 해당 기업의 상세보기 페이지로 이동한다</a:t>
                      </a:r>
                      <a:r>
                        <a:rPr lang="en-US" altLang="ko-KR" sz="1000"/>
                        <a:t>.</a:t>
                      </a:r>
                      <a:endParaRPr lang="en-US" altLang="ko-KR" sz="1000"/>
                    </a:p>
                  </a:txBody>
                  <a:tcPr marL="91440" marR="9144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</a:tr>
              <a:tr h="504056">
                <a:tc>
                  <a:txBody>
                    <a:bodyPr vert="horz" lIns="91440" tIns="45720" rIns="91440" bIns="45720" anchor="ctr" anchorCtr="1"/>
                    <a:p>
                      <a:pPr algn="ctr" latinLnBrk="1">
                        <a:defRPr/>
                      </a:pPr>
                      <a:r>
                        <a:rPr lang="en-US" altLang="ko-KR" sz="1600" b="0"/>
                        <a:t>5</a:t>
                      </a:r>
                      <a:endParaRPr lang="ko-KR" altLang="en-US" sz="1600" b="0"/>
                    </a:p>
                  </a:txBody>
                  <a:tcPr marL="91440" marR="91440" anchor="ctr" anchorCtr="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ko-KR" altLang="en-US" sz="1000"/>
                        <a:t>목록은 스크랩순</a:t>
                      </a:r>
                      <a:r>
                        <a:rPr lang="en-US" altLang="ko-KR" sz="1000"/>
                        <a:t>,</a:t>
                      </a:r>
                      <a:r>
                        <a:rPr lang="ko-KR" altLang="en-US" sz="1000"/>
                        <a:t> 경력순</a:t>
                      </a:r>
                      <a:r>
                        <a:rPr lang="en-US" altLang="ko-KR" sz="1000"/>
                        <a:t>,</a:t>
                      </a:r>
                      <a:r>
                        <a:rPr lang="ko-KR" altLang="en-US" sz="1000"/>
                        <a:t> 별점순으로 정렬된다</a:t>
                      </a:r>
                      <a:r>
                        <a:rPr lang="en-US" altLang="ko-KR" sz="1000"/>
                        <a:t>.</a:t>
                      </a:r>
                      <a:endParaRPr lang="en-US" altLang="ko-KR" sz="1000"/>
                    </a:p>
                  </a:txBody>
                  <a:tcPr marL="91440" marR="9144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내용 개체 틀 3"/>
          <p:cNvGraphicFramePr>
            <a:graphicFrameLocks noGrp="1"/>
          </p:cNvGraphicFramePr>
          <p:nvPr>
            <p:ph idx="1"/>
          </p:nvPr>
        </p:nvGraphicFramePr>
        <p:xfrm>
          <a:off x="251520" y="339502"/>
          <a:ext cx="6124445" cy="673969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055289"/>
                <a:gridCol w="1468755"/>
                <a:gridCol w="936104"/>
                <a:gridCol w="855914"/>
                <a:gridCol w="612387"/>
                <a:gridCol w="1195996"/>
              </a:tblGrid>
              <a:tr h="288031">
                <a:tc>
                  <a:txBody>
                    <a:bodyPr vert="horz" lIns="91440" tIns="34290" rIns="91440" bIns="34290" anchor="ctr" anchorCtr="1"/>
                    <a:p>
                      <a:pPr algn="ctr" latinLnBrk="1">
                        <a:defRPr/>
                      </a:pPr>
                      <a:r>
                        <a:rPr lang="en-US" altLang="ko-KR" sz="1300" b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en-US" altLang="ko-KR" sz="1300" b="0" baseline="0">
                          <a:solidFill>
                            <a:schemeClr val="bg1"/>
                          </a:solidFill>
                        </a:rPr>
                        <a:t> title</a:t>
                      </a:r>
                      <a:endParaRPr lang="ko-KR" altLang="en-US" sz="1300" b="0">
                        <a:solidFill>
                          <a:schemeClr val="bg1"/>
                        </a:solidFill>
                      </a:endParaRPr>
                    </a:p>
                  </a:txBody>
                  <a:tcPr marL="91440" marR="91440" marT="34290" marB="34290" anchor="ctr" anchorCtr="1">
                    <a:lnL w="3175" cap="flat" cmpd="sng" algn="ctr">
                      <a:noFill/>
                      <a:prstDash val="solid"/>
                      <a:round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3175" cap="flat" cmpd="sng" algn="ctr">
                      <a:noFill/>
                      <a:prstDash val="solid"/>
                      <a:round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 vert="horz" lIns="91440" tIns="34290" rIns="91440" bIns="34290" anchor="ctr" anchorCtr="1"/>
                    <a:p>
                      <a:pPr algn="ctr" latinLnBrk="1">
                        <a:defRPr/>
                      </a:pPr>
                      <a:r>
                        <a:rPr lang="ko-KR" altLang="en-US" sz="900" b="1">
                          <a:solidFill>
                            <a:schemeClr val="tx1"/>
                          </a:solidFill>
                        </a:rPr>
                        <a:t>마이페이지</a:t>
                      </a:r>
                      <a:r>
                        <a:rPr lang="en-US" altLang="ko-KR" sz="900" b="1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900" b="1">
                          <a:solidFill>
                            <a:schemeClr val="tx1"/>
                          </a:solidFill>
                        </a:rPr>
                        <a:t>멘토 및 공모전 관리</a:t>
                      </a:r>
                      <a:endParaRPr lang="ko-KR" altLang="en-US" sz="900" b="1">
                        <a:solidFill>
                          <a:schemeClr val="tx1"/>
                        </a:solidFill>
                      </a:endParaRPr>
                    </a:p>
                  </a:txBody>
                  <a:tcPr marL="91440" marR="91440" marT="34290" marB="34290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3175" cap="flat" cmpd="sng" algn="ctr">
                      <a:noFill/>
                      <a:prstDash val="solid"/>
                      <a:round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 vert="horz" lIns="91440" tIns="34290" rIns="91440" bIns="34290" anchor="ctr" anchorCtr="1"/>
                    <a:p>
                      <a:pPr algn="ctr" latinLnBrk="1">
                        <a:defRPr/>
                      </a:pPr>
                      <a:r>
                        <a:rPr lang="en-US" altLang="ko-KR" sz="1300" b="0">
                          <a:solidFill>
                            <a:schemeClr val="bg1"/>
                          </a:solidFill>
                        </a:rPr>
                        <a:t>screen</a:t>
                      </a:r>
                      <a:r>
                        <a:rPr lang="en-US" altLang="ko-KR" sz="130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ko-KR" sz="1300" b="0">
                          <a:solidFill>
                            <a:schemeClr val="bg1"/>
                          </a:solidFill>
                        </a:rPr>
                        <a:t>ID</a:t>
                      </a:r>
                      <a:endParaRPr lang="ko-KR" altLang="en-US" sz="1300" b="0">
                        <a:solidFill>
                          <a:schemeClr val="bg1"/>
                        </a:solidFill>
                      </a:endParaRPr>
                    </a:p>
                  </a:txBody>
                  <a:tcPr marL="91440" marR="91440" marT="34290" marB="34290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3175" cap="flat" cmpd="sng" algn="ctr">
                      <a:noFill/>
                      <a:prstDash val="solid"/>
                      <a:round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 vert="horz" lIns="91440" tIns="34290" rIns="91440" bIns="34290" anchor="ctr" anchorCtr="1"/>
                    <a:p>
                      <a:pPr algn="ctr" latinLnBrk="1">
                        <a:defRPr/>
                      </a:pPr>
                      <a:endParaRPr lang="ko-KR" altLang="en-US" sz="1400" b="1"/>
                    </a:p>
                  </a:txBody>
                  <a:tcPr marL="91440" marR="91440" marT="34290" marB="34290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3175" cap="flat" cmpd="sng" algn="ctr">
                      <a:noFill/>
                      <a:prstDash val="solid"/>
                      <a:round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 vert="horz" lIns="91440" tIns="34290" rIns="91440" bIns="34290" anchor="ctr" anchorCtr="1"/>
                    <a:p>
                      <a:pPr algn="ctr" latinLnBrk="1">
                        <a:defRPr/>
                      </a:pPr>
                      <a:r>
                        <a:rPr lang="en-US" altLang="ko-KR" sz="1300" b="0">
                          <a:solidFill>
                            <a:schemeClr val="bg1"/>
                          </a:solidFill>
                        </a:rPr>
                        <a:t>date</a:t>
                      </a:r>
                      <a:endParaRPr lang="ko-KR" altLang="en-US" sz="1300" b="0">
                        <a:solidFill>
                          <a:schemeClr val="bg1"/>
                        </a:solidFill>
                      </a:endParaRPr>
                    </a:p>
                  </a:txBody>
                  <a:tcPr marL="91440" marR="91440" marT="34290" marB="34290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3175" cap="flat" cmpd="sng" algn="ctr">
                      <a:noFill/>
                      <a:prstDash val="solid"/>
                      <a:round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 vert="horz" lIns="91440" tIns="34290" rIns="91440" bIns="34290" anchor="ctr" anchorCtr="1"/>
                    <a:p>
                      <a:pPr algn="ctr" latinLnBrk="1">
                        <a:defRPr/>
                      </a:pPr>
                      <a:r>
                        <a:rPr lang="en-US" altLang="ko-KR" sz="1100"/>
                        <a:t>2022-09-28</a:t>
                      </a:r>
                      <a:endParaRPr lang="ko-KR" altLang="en-US" sz="1100" b="1"/>
                    </a:p>
                  </a:txBody>
                  <a:tcPr marL="91440" marR="91440" marT="34290" marB="34290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3175" cap="flat" cmpd="sng" algn="ctr">
                      <a:noFill/>
                      <a:prstDash val="solid"/>
                      <a:round/>
                    </a:lnR>
                    <a:lnT w="3175" cap="flat" cmpd="sng" algn="ctr">
                      <a:noFill/>
                      <a:prstDash val="solid"/>
                      <a:round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329164">
                <a:tc>
                  <a:txBody>
                    <a:bodyPr vert="horz" lIns="91440" tIns="34290" rIns="91440" bIns="34290" anchor="ctr" anchorCtr="1"/>
                    <a:p>
                      <a:pPr algn="ctr" latinLnBrk="1">
                        <a:defRPr/>
                      </a:pPr>
                      <a:r>
                        <a:rPr lang="en-US" altLang="ko-KR" sz="1300">
                          <a:solidFill>
                            <a:schemeClr val="bg1"/>
                          </a:solidFill>
                        </a:rPr>
                        <a:t>screen path</a:t>
                      </a:r>
                      <a:endParaRPr lang="ko-KR" altLang="en-US" sz="1300" b="0">
                        <a:solidFill>
                          <a:schemeClr val="bg1"/>
                        </a:solidFill>
                      </a:endParaRPr>
                    </a:p>
                  </a:txBody>
                  <a:tcPr marL="91440" marR="91440" marT="34290" marB="34290" anchor="ctr" anchorCtr="1">
                    <a:lnL w="3175" cap="flat" cmpd="sng" algn="ctr">
                      <a:noFill/>
                      <a:prstDash val="solid"/>
                      <a:round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3175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gridSpan="5">
                  <a:txBody>
                    <a:bodyPr vert="horz" lIns="91440" tIns="34290" rIns="91440" bIns="34290" anchor="ctr" anchorCtr="1"/>
                    <a:p>
                      <a:pPr algn="ctr" latinLnBrk="1">
                        <a:defRPr/>
                      </a:pPr>
                      <a:endParaRPr lang="en-US" altLang="ko-KR" sz="1400" b="0"/>
                    </a:p>
                  </a:txBody>
                  <a:tcPr marL="91440" marR="91440" marT="34290" marB="34290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3175" cap="flat" cmpd="sng" algn="ctr">
                      <a:noFill/>
                      <a:prstDash val="solid"/>
                      <a:round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3175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6732240" y="339502"/>
          <a:ext cx="2125211" cy="3158088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504056"/>
                <a:gridCol w="1621155"/>
              </a:tblGrid>
              <a:tr h="504056">
                <a:tc gridSpan="2">
                  <a:txBody>
                    <a:bodyPr vert="horz" lIns="91440" tIns="45720" rIns="91440" bIns="45720" anchor="ctr" anchorCtr="1"/>
                    <a:p>
                      <a:pPr latinLnBrk="1">
                        <a:defRPr/>
                      </a:pPr>
                      <a:r>
                        <a:rPr lang="en-US" altLang="ko-KR" sz="1400" b="0"/>
                        <a:t>description</a:t>
                      </a:r>
                      <a:endParaRPr lang="ko-KR" altLang="en-US" sz="1400" b="0"/>
                    </a:p>
                  </a:txBody>
                  <a:tcPr marL="91440" marR="91440" anchor="ctr" anchorCtr="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</a:tr>
              <a:tr h="504056">
                <a:tc>
                  <a:txBody>
                    <a:bodyPr vert="horz" lIns="91440" tIns="45720" rIns="91440" bIns="45720" anchor="ctr" anchorCtr="1"/>
                    <a:p>
                      <a:pPr algn="ctr" latinLnBrk="1">
                        <a:defRPr/>
                      </a:pPr>
                      <a:r>
                        <a:rPr lang="en-US" altLang="ko-KR" sz="1600" b="0"/>
                        <a:t>1</a:t>
                      </a:r>
                      <a:endParaRPr lang="ko-KR" altLang="en-US" sz="1600" b="0"/>
                    </a:p>
                  </a:txBody>
                  <a:tcPr marL="91440" marR="91440" anchor="ctr" anchorCtr="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ko-KR" altLang="en-US" sz="1000"/>
                        <a:t>마이페이지에서 멘토 및 공모전을 관리하는 페이지</a:t>
                      </a:r>
                      <a:endParaRPr lang="ko-KR" altLang="en-US" sz="1000"/>
                    </a:p>
                  </a:txBody>
                  <a:tcPr marL="91440" marR="9144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</a:tr>
              <a:tr h="504056">
                <a:tc>
                  <a:txBody>
                    <a:bodyPr vert="horz" lIns="91440" tIns="45720" rIns="91440" bIns="45720" anchor="ctr" anchorCtr="1"/>
                    <a:p>
                      <a:pPr algn="ctr" latinLnBrk="1">
                        <a:defRPr/>
                      </a:pPr>
                      <a:r>
                        <a:rPr lang="en-US" altLang="ko-KR" sz="1600" b="0"/>
                        <a:t>2</a:t>
                      </a:r>
                      <a:endParaRPr lang="ko-KR" altLang="en-US" sz="1600" b="0"/>
                    </a:p>
                  </a:txBody>
                  <a:tcPr marL="91440" marR="91440" anchor="ctr" anchorCtr="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ko-KR" altLang="en-US" sz="1000"/>
                        <a:t>멘토 현황을 확인하며</a:t>
                      </a:r>
                      <a:r>
                        <a:rPr lang="en-US" altLang="ko-KR" sz="1000"/>
                        <a:t>,</a:t>
                      </a:r>
                      <a:r>
                        <a:rPr lang="ko-KR" altLang="en-US" sz="1000"/>
                        <a:t> 멘토 등록을 통해 등록 할 수 있다</a:t>
                      </a:r>
                      <a:r>
                        <a:rPr lang="en-US" altLang="ko-KR" sz="1000"/>
                        <a:t>.</a:t>
                      </a:r>
                      <a:endParaRPr lang="en-US" altLang="ko-KR" sz="1000"/>
                    </a:p>
                  </a:txBody>
                  <a:tcPr marL="91440" marR="9144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</a:tr>
              <a:tr h="504056">
                <a:tc>
                  <a:txBody>
                    <a:bodyPr vert="horz" lIns="91440" tIns="45720" rIns="91440" bIns="45720" anchor="ctr" anchorCtr="1"/>
                    <a:p>
                      <a:pPr algn="ctr" latinLnBrk="1">
                        <a:defRPr/>
                      </a:pPr>
                      <a:r>
                        <a:rPr lang="en-US" altLang="ko-KR" sz="1600" b="0"/>
                        <a:t>3</a:t>
                      </a:r>
                      <a:endParaRPr lang="ko-KR" altLang="en-US" sz="1600" b="0"/>
                    </a:p>
                  </a:txBody>
                  <a:tcPr marL="91440" marR="91440" anchor="ctr" anchorCtr="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ko-KR" altLang="en-US" sz="1000"/>
                        <a:t>공모전을 리스트를 확인하며</a:t>
                      </a:r>
                      <a:r>
                        <a:rPr lang="en-US" altLang="ko-KR" sz="1000"/>
                        <a:t>,</a:t>
                      </a:r>
                      <a:r>
                        <a:rPr lang="ko-KR" altLang="en-US" sz="1000"/>
                        <a:t> 공모전 등록을 통해 공모전을 등록할수 있다</a:t>
                      </a:r>
                      <a:r>
                        <a:rPr lang="en-US" altLang="ko-KR" sz="1000"/>
                        <a:t>.</a:t>
                      </a:r>
                      <a:endParaRPr lang="en-US" altLang="ko-KR" sz="1000"/>
                    </a:p>
                  </a:txBody>
                  <a:tcPr marL="91440" marR="9144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</a:tr>
              <a:tr h="504056">
                <a:tc>
                  <a:txBody>
                    <a:bodyPr vert="horz" lIns="91440" tIns="45720" rIns="91440" bIns="45720" anchor="ctr" anchorCtr="1"/>
                    <a:p>
                      <a:pPr algn="ctr" latinLnBrk="1">
                        <a:defRPr/>
                      </a:pPr>
                      <a:r>
                        <a:rPr lang="en-US" altLang="ko-KR" sz="1600" b="0"/>
                        <a:t>4</a:t>
                      </a:r>
                      <a:endParaRPr lang="ko-KR" altLang="en-US" sz="1600" b="0"/>
                    </a:p>
                  </a:txBody>
                  <a:tcPr marL="91440" marR="91440" anchor="ctr" anchorCtr="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 marL="91440" marR="9144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</a:tr>
              <a:tr h="504056">
                <a:tc>
                  <a:txBody>
                    <a:bodyPr vert="horz" lIns="91440" tIns="45720" rIns="91440" bIns="45720" anchor="ctr" anchorCtr="1"/>
                    <a:p>
                      <a:pPr algn="ctr" latinLnBrk="1">
                        <a:defRPr/>
                      </a:pPr>
                      <a:r>
                        <a:rPr lang="en-US" altLang="ko-KR" sz="1600" b="0"/>
                        <a:t>5</a:t>
                      </a:r>
                      <a:endParaRPr lang="ko-KR" altLang="en-US" sz="1600" b="0"/>
                    </a:p>
                  </a:txBody>
                  <a:tcPr marL="91440" marR="91440" anchor="ctr" anchorCtr="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 marL="91440" marR="9144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</a:tr>
            </a:tbl>
          </a:graphicData>
        </a:graphic>
      </p:graphicFrame>
      <p:pic>
        <p:nvPicPr>
          <p:cNvPr id="6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23528" y="1059582"/>
            <a:ext cx="5832648" cy="343049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내용 개체 틀 3"/>
          <p:cNvGraphicFramePr>
            <a:graphicFrameLocks noGrp="1"/>
          </p:cNvGraphicFramePr>
          <p:nvPr>
            <p:ph idx="1"/>
          </p:nvPr>
        </p:nvGraphicFramePr>
        <p:xfrm>
          <a:off x="251520" y="339502"/>
          <a:ext cx="6124445" cy="673969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055289"/>
                <a:gridCol w="1468755"/>
                <a:gridCol w="936104"/>
                <a:gridCol w="855914"/>
                <a:gridCol w="612387"/>
                <a:gridCol w="1195996"/>
              </a:tblGrid>
              <a:tr h="288031">
                <a:tc>
                  <a:txBody>
                    <a:bodyPr vert="horz" lIns="91440" tIns="34290" rIns="91440" bIns="34290" anchor="ctr" anchorCtr="1"/>
                    <a:p>
                      <a:pPr algn="ctr" latinLnBrk="1">
                        <a:defRPr/>
                      </a:pPr>
                      <a:r>
                        <a:rPr lang="en-US" altLang="ko-KR" sz="1300" b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en-US" altLang="ko-KR" sz="1300" b="0" baseline="0">
                          <a:solidFill>
                            <a:schemeClr val="bg1"/>
                          </a:solidFill>
                        </a:rPr>
                        <a:t> title</a:t>
                      </a:r>
                      <a:endParaRPr lang="ko-KR" altLang="en-US" sz="1300" b="0">
                        <a:solidFill>
                          <a:schemeClr val="bg1"/>
                        </a:solidFill>
                      </a:endParaRPr>
                    </a:p>
                  </a:txBody>
                  <a:tcPr marL="91440" marR="91440" marT="34290" marB="34290" anchor="ctr" anchorCtr="1">
                    <a:lnL w="3175" cap="flat" cmpd="sng" algn="ctr">
                      <a:noFill/>
                      <a:prstDash val="solid"/>
                      <a:round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3175" cap="flat" cmpd="sng" algn="ctr">
                      <a:noFill/>
                      <a:prstDash val="solid"/>
                      <a:round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 vert="horz" lIns="91440" tIns="34290" rIns="91440" bIns="34290" anchor="ctr" anchorCtr="1"/>
                    <a:p>
                      <a:pPr algn="ctr" latinLnBrk="1">
                        <a:defRPr/>
                      </a:pPr>
                      <a:r>
                        <a:rPr lang="ko-KR" altLang="en-US" sz="900" b="1">
                          <a:solidFill>
                            <a:schemeClr val="tx1"/>
                          </a:solidFill>
                        </a:rPr>
                        <a:t>마이페이지</a:t>
                      </a:r>
                      <a:r>
                        <a:rPr lang="en-US" altLang="ko-KR" sz="900" b="1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900" b="1">
                          <a:solidFill>
                            <a:schemeClr val="tx1"/>
                          </a:solidFill>
                        </a:rPr>
                        <a:t>멘토 및 공모전 관리</a:t>
                      </a:r>
                      <a:endParaRPr lang="ko-KR" altLang="en-US" sz="900" b="1">
                        <a:solidFill>
                          <a:schemeClr val="tx1"/>
                        </a:solidFill>
                      </a:endParaRPr>
                    </a:p>
                  </a:txBody>
                  <a:tcPr marL="91440" marR="91440" marT="34290" marB="34290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3175" cap="flat" cmpd="sng" algn="ctr">
                      <a:noFill/>
                      <a:prstDash val="solid"/>
                      <a:round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 vert="horz" lIns="91440" tIns="34290" rIns="91440" bIns="34290" anchor="ctr" anchorCtr="1"/>
                    <a:p>
                      <a:pPr algn="ctr" latinLnBrk="1">
                        <a:defRPr/>
                      </a:pPr>
                      <a:r>
                        <a:rPr lang="en-US" altLang="ko-KR" sz="1300" b="0">
                          <a:solidFill>
                            <a:schemeClr val="bg1"/>
                          </a:solidFill>
                        </a:rPr>
                        <a:t>screen</a:t>
                      </a:r>
                      <a:r>
                        <a:rPr lang="en-US" altLang="ko-KR" sz="130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ko-KR" sz="1300" b="0">
                          <a:solidFill>
                            <a:schemeClr val="bg1"/>
                          </a:solidFill>
                        </a:rPr>
                        <a:t>ID</a:t>
                      </a:r>
                      <a:endParaRPr lang="ko-KR" altLang="en-US" sz="1300" b="0">
                        <a:solidFill>
                          <a:schemeClr val="bg1"/>
                        </a:solidFill>
                      </a:endParaRPr>
                    </a:p>
                  </a:txBody>
                  <a:tcPr marL="91440" marR="91440" marT="34290" marB="34290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3175" cap="flat" cmpd="sng" algn="ctr">
                      <a:noFill/>
                      <a:prstDash val="solid"/>
                      <a:round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 vert="horz" lIns="91440" tIns="34290" rIns="91440" bIns="34290" anchor="ctr" anchorCtr="1"/>
                    <a:p>
                      <a:pPr algn="ctr" latinLnBrk="1">
                        <a:defRPr/>
                      </a:pPr>
                      <a:endParaRPr lang="ko-KR" altLang="en-US" sz="1400" b="1"/>
                    </a:p>
                  </a:txBody>
                  <a:tcPr marL="91440" marR="91440" marT="34290" marB="34290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3175" cap="flat" cmpd="sng" algn="ctr">
                      <a:noFill/>
                      <a:prstDash val="solid"/>
                      <a:round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 vert="horz" lIns="91440" tIns="34290" rIns="91440" bIns="34290" anchor="ctr" anchorCtr="1"/>
                    <a:p>
                      <a:pPr algn="ctr" latinLnBrk="1">
                        <a:defRPr/>
                      </a:pPr>
                      <a:r>
                        <a:rPr lang="en-US" altLang="ko-KR" sz="1300" b="0">
                          <a:solidFill>
                            <a:schemeClr val="bg1"/>
                          </a:solidFill>
                        </a:rPr>
                        <a:t>date</a:t>
                      </a:r>
                      <a:endParaRPr lang="ko-KR" altLang="en-US" sz="1300" b="0">
                        <a:solidFill>
                          <a:schemeClr val="bg1"/>
                        </a:solidFill>
                      </a:endParaRPr>
                    </a:p>
                  </a:txBody>
                  <a:tcPr marL="91440" marR="91440" marT="34290" marB="34290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3175" cap="flat" cmpd="sng" algn="ctr">
                      <a:noFill/>
                      <a:prstDash val="solid"/>
                      <a:round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 vert="horz" lIns="91440" tIns="34290" rIns="91440" bIns="34290" anchor="ctr" anchorCtr="1"/>
                    <a:p>
                      <a:pPr algn="ctr" latinLnBrk="1">
                        <a:defRPr/>
                      </a:pPr>
                      <a:r>
                        <a:rPr lang="en-US" altLang="ko-KR" sz="1100"/>
                        <a:t>2022-09-28</a:t>
                      </a:r>
                      <a:endParaRPr lang="ko-KR" altLang="en-US" sz="1100" b="1"/>
                    </a:p>
                  </a:txBody>
                  <a:tcPr marL="91440" marR="91440" marT="34290" marB="34290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3175" cap="flat" cmpd="sng" algn="ctr">
                      <a:noFill/>
                      <a:prstDash val="solid"/>
                      <a:round/>
                    </a:lnR>
                    <a:lnT w="3175" cap="flat" cmpd="sng" algn="ctr">
                      <a:noFill/>
                      <a:prstDash val="solid"/>
                      <a:round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329164">
                <a:tc>
                  <a:txBody>
                    <a:bodyPr vert="horz" lIns="91440" tIns="34290" rIns="91440" bIns="34290" anchor="ctr" anchorCtr="1"/>
                    <a:p>
                      <a:pPr algn="ctr" latinLnBrk="1">
                        <a:defRPr/>
                      </a:pPr>
                      <a:r>
                        <a:rPr lang="en-US" altLang="ko-KR" sz="1300">
                          <a:solidFill>
                            <a:schemeClr val="bg1"/>
                          </a:solidFill>
                        </a:rPr>
                        <a:t>screen path</a:t>
                      </a:r>
                      <a:endParaRPr lang="ko-KR" altLang="en-US" sz="1300" b="0">
                        <a:solidFill>
                          <a:schemeClr val="bg1"/>
                        </a:solidFill>
                      </a:endParaRPr>
                    </a:p>
                  </a:txBody>
                  <a:tcPr marL="91440" marR="91440" marT="34290" marB="34290" anchor="ctr" anchorCtr="1">
                    <a:lnL w="3175" cap="flat" cmpd="sng" algn="ctr">
                      <a:noFill/>
                      <a:prstDash val="solid"/>
                      <a:round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3175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gridSpan="5">
                  <a:txBody>
                    <a:bodyPr vert="horz" lIns="91440" tIns="34290" rIns="91440" bIns="34290" anchor="ctr" anchorCtr="1"/>
                    <a:p>
                      <a:pPr algn="ctr" latinLnBrk="1">
                        <a:defRPr/>
                      </a:pPr>
                      <a:endParaRPr lang="ko-KR" altLang="en-US" sz="1400" b="0"/>
                    </a:p>
                  </a:txBody>
                  <a:tcPr marL="91440" marR="91440" marT="34290" marB="34290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3175" cap="flat" cmpd="sng" algn="ctr">
                      <a:noFill/>
                      <a:prstDash val="solid"/>
                      <a:round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3175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6732240" y="339502"/>
          <a:ext cx="2125211" cy="322132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504056"/>
                <a:gridCol w="1621155"/>
              </a:tblGrid>
              <a:tr h="504056">
                <a:tc gridSpan="2">
                  <a:txBody>
                    <a:bodyPr vert="horz" lIns="91440" tIns="45720" rIns="91440" bIns="45720" anchor="ctr" anchorCtr="1"/>
                    <a:p>
                      <a:pPr latinLnBrk="1">
                        <a:defRPr/>
                      </a:pPr>
                      <a:r>
                        <a:rPr lang="en-US" altLang="ko-KR" sz="1400" b="0"/>
                        <a:t>description</a:t>
                      </a:r>
                      <a:endParaRPr lang="ko-KR" altLang="en-US" sz="1400" b="0"/>
                    </a:p>
                  </a:txBody>
                  <a:tcPr marL="91440" marR="91440" anchor="ctr" anchorCtr="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</a:tr>
              <a:tr h="504056">
                <a:tc>
                  <a:txBody>
                    <a:bodyPr vert="horz" lIns="91440" tIns="45720" rIns="91440" bIns="45720" anchor="ctr" anchorCtr="1"/>
                    <a:p>
                      <a:pPr algn="ctr" latinLnBrk="1">
                        <a:defRPr/>
                      </a:pPr>
                      <a:r>
                        <a:rPr lang="en-US" altLang="ko-KR" sz="1600" b="0"/>
                        <a:t>1</a:t>
                      </a:r>
                      <a:endParaRPr lang="ko-KR" altLang="en-US" sz="1600" b="0"/>
                    </a:p>
                  </a:txBody>
                  <a:tcPr marL="91440" marR="91440" anchor="ctr" anchorCtr="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ko-KR" altLang="en-US" sz="1000"/>
                        <a:t>공모전 등록 후 보여주는 페이지이다</a:t>
                      </a:r>
                      <a:r>
                        <a:rPr lang="en-US" altLang="ko-KR" sz="1000"/>
                        <a:t>.</a:t>
                      </a:r>
                      <a:endParaRPr lang="en-US" altLang="ko-KR" sz="1000"/>
                    </a:p>
                  </a:txBody>
                  <a:tcPr marL="91440" marR="9144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</a:tr>
              <a:tr h="504056">
                <a:tc>
                  <a:txBody>
                    <a:bodyPr vert="horz" lIns="91440" tIns="45720" rIns="91440" bIns="45720" anchor="ctr" anchorCtr="1"/>
                    <a:p>
                      <a:pPr algn="ctr" latinLnBrk="1">
                        <a:defRPr/>
                      </a:pPr>
                      <a:r>
                        <a:rPr lang="en-US" altLang="ko-KR" sz="1600" b="0"/>
                        <a:t>2</a:t>
                      </a:r>
                      <a:endParaRPr lang="ko-KR" altLang="en-US" sz="1600" b="0"/>
                    </a:p>
                  </a:txBody>
                  <a:tcPr marL="91440" marR="91440" anchor="ctr" anchorCtr="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ko-KR" altLang="en-US" sz="1000"/>
                        <a:t>공모전 등록후 등록한 내용이 보여지며</a:t>
                      </a:r>
                      <a:r>
                        <a:rPr lang="en-US" altLang="ko-KR" sz="1000"/>
                        <a:t>,</a:t>
                      </a:r>
                      <a:r>
                        <a:rPr lang="ko-KR" altLang="en-US" sz="1000"/>
                        <a:t> 참가자 리스트 및 공모전을 수정할 수 있다</a:t>
                      </a:r>
                      <a:r>
                        <a:rPr lang="en-US" altLang="ko-KR" sz="1000"/>
                        <a:t>.</a:t>
                      </a:r>
                      <a:endParaRPr lang="en-US" altLang="ko-KR" sz="1000"/>
                    </a:p>
                  </a:txBody>
                  <a:tcPr marL="91440" marR="9144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</a:tr>
              <a:tr h="504056">
                <a:tc>
                  <a:txBody>
                    <a:bodyPr vert="horz" lIns="91440" tIns="45720" rIns="91440" bIns="45720" anchor="ctr" anchorCtr="1"/>
                    <a:p>
                      <a:pPr algn="ctr" latinLnBrk="1">
                        <a:defRPr/>
                      </a:pPr>
                      <a:r>
                        <a:rPr lang="en-US" altLang="ko-KR" sz="1600" b="0"/>
                        <a:t>3</a:t>
                      </a:r>
                      <a:endParaRPr lang="ko-KR" altLang="en-US" sz="1600" b="0"/>
                    </a:p>
                  </a:txBody>
                  <a:tcPr marL="91440" marR="91440" anchor="ctr" anchorCtr="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 marL="91440" marR="9144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</a:tr>
              <a:tr h="504056">
                <a:tc>
                  <a:txBody>
                    <a:bodyPr vert="horz" lIns="91440" tIns="45720" rIns="91440" bIns="45720" anchor="ctr" anchorCtr="1"/>
                    <a:p>
                      <a:pPr algn="ctr" latinLnBrk="1">
                        <a:defRPr/>
                      </a:pPr>
                      <a:r>
                        <a:rPr lang="en-US" altLang="ko-KR" sz="1600" b="0"/>
                        <a:t>4</a:t>
                      </a:r>
                      <a:endParaRPr lang="ko-KR" altLang="en-US" sz="1600" b="0"/>
                    </a:p>
                  </a:txBody>
                  <a:tcPr marL="91440" marR="91440" anchor="ctr" anchorCtr="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 marL="91440" marR="9144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</a:tr>
              <a:tr h="504056">
                <a:tc>
                  <a:txBody>
                    <a:bodyPr vert="horz" lIns="91440" tIns="45720" rIns="91440" bIns="45720" anchor="ctr" anchorCtr="1"/>
                    <a:p>
                      <a:pPr algn="ctr" latinLnBrk="1">
                        <a:defRPr/>
                      </a:pPr>
                      <a:r>
                        <a:rPr lang="en-US" altLang="ko-KR" sz="1600" b="0"/>
                        <a:t>5</a:t>
                      </a:r>
                      <a:endParaRPr lang="ko-KR" altLang="en-US" sz="1600" b="0"/>
                    </a:p>
                  </a:txBody>
                  <a:tcPr marL="91440" marR="91440" anchor="ctr" anchorCtr="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 marL="91440" marR="9144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</a:tr>
            </a:tbl>
          </a:graphicData>
        </a:graphic>
      </p:graphicFrame>
      <p:pic>
        <p:nvPicPr>
          <p:cNvPr id="6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71636" y="1134234"/>
            <a:ext cx="6100564" cy="352574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내용 개체 틀 3"/>
          <p:cNvGraphicFramePr>
            <a:graphicFrameLocks noGrp="1"/>
          </p:cNvGraphicFramePr>
          <p:nvPr>
            <p:ph idx="1"/>
          </p:nvPr>
        </p:nvGraphicFramePr>
        <p:xfrm>
          <a:off x="251520" y="339502"/>
          <a:ext cx="6124445" cy="673969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055289"/>
                <a:gridCol w="1468755"/>
                <a:gridCol w="936104"/>
                <a:gridCol w="855914"/>
                <a:gridCol w="612387"/>
                <a:gridCol w="1195996"/>
              </a:tblGrid>
              <a:tr h="288031">
                <a:tc>
                  <a:txBody>
                    <a:bodyPr vert="horz" lIns="91440" tIns="34290" rIns="91440" bIns="34290" anchor="ctr" anchorCtr="1"/>
                    <a:p>
                      <a:pPr algn="ctr" latinLnBrk="1">
                        <a:defRPr/>
                      </a:pPr>
                      <a:r>
                        <a:rPr lang="en-US" altLang="ko-KR" sz="1300" b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en-US" altLang="ko-KR" sz="1300" b="0" baseline="0">
                          <a:solidFill>
                            <a:schemeClr val="bg1"/>
                          </a:solidFill>
                        </a:rPr>
                        <a:t> title</a:t>
                      </a:r>
                      <a:endParaRPr lang="ko-KR" altLang="en-US" sz="1300" b="0">
                        <a:solidFill>
                          <a:schemeClr val="bg1"/>
                        </a:solidFill>
                      </a:endParaRPr>
                    </a:p>
                  </a:txBody>
                  <a:tcPr marL="91440" marR="91440" marT="34290" marB="34290" anchor="ctr" anchorCtr="1">
                    <a:lnL w="3175" cap="flat" cmpd="sng" algn="ctr">
                      <a:noFill/>
                      <a:prstDash val="solid"/>
                      <a:round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3175" cap="flat" cmpd="sng" algn="ctr">
                      <a:noFill/>
                      <a:prstDash val="solid"/>
                      <a:round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 vert="horz" lIns="91440" tIns="34290" rIns="91440" bIns="34290" anchor="ctr" anchorCtr="1"/>
                    <a:p>
                      <a:pPr algn="ctr" latinLnBrk="1">
                        <a:defRPr/>
                      </a:pPr>
                      <a:r>
                        <a:rPr lang="ko-KR" altLang="en-US" sz="900" b="1">
                          <a:solidFill>
                            <a:schemeClr val="tx1"/>
                          </a:solidFill>
                        </a:rPr>
                        <a:t>마이페이지</a:t>
                      </a:r>
                      <a:r>
                        <a:rPr lang="en-US" altLang="ko-KR" sz="900" b="1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900" b="1">
                          <a:solidFill>
                            <a:schemeClr val="tx1"/>
                          </a:solidFill>
                        </a:rPr>
                        <a:t>멘토 및 공모전 관리</a:t>
                      </a:r>
                      <a:endParaRPr lang="ko-KR" altLang="en-US" sz="900" b="1">
                        <a:solidFill>
                          <a:schemeClr val="tx1"/>
                        </a:solidFill>
                      </a:endParaRPr>
                    </a:p>
                  </a:txBody>
                  <a:tcPr marL="91440" marR="91440" marT="34290" marB="34290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3175" cap="flat" cmpd="sng" algn="ctr">
                      <a:noFill/>
                      <a:prstDash val="solid"/>
                      <a:round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 vert="horz" lIns="91440" tIns="34290" rIns="91440" bIns="34290" anchor="ctr" anchorCtr="1"/>
                    <a:p>
                      <a:pPr algn="ctr" latinLnBrk="1">
                        <a:defRPr/>
                      </a:pPr>
                      <a:r>
                        <a:rPr lang="en-US" altLang="ko-KR" sz="1300" b="0">
                          <a:solidFill>
                            <a:schemeClr val="bg1"/>
                          </a:solidFill>
                        </a:rPr>
                        <a:t>screen</a:t>
                      </a:r>
                      <a:r>
                        <a:rPr lang="en-US" altLang="ko-KR" sz="130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ko-KR" sz="1300" b="0">
                          <a:solidFill>
                            <a:schemeClr val="bg1"/>
                          </a:solidFill>
                        </a:rPr>
                        <a:t>ID</a:t>
                      </a:r>
                      <a:endParaRPr lang="ko-KR" altLang="en-US" sz="1300" b="0">
                        <a:solidFill>
                          <a:schemeClr val="bg1"/>
                        </a:solidFill>
                      </a:endParaRPr>
                    </a:p>
                  </a:txBody>
                  <a:tcPr marL="91440" marR="91440" marT="34290" marB="34290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3175" cap="flat" cmpd="sng" algn="ctr">
                      <a:noFill/>
                      <a:prstDash val="solid"/>
                      <a:round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 vert="horz" lIns="91440" tIns="34290" rIns="91440" bIns="34290" anchor="ctr" anchorCtr="1"/>
                    <a:p>
                      <a:pPr algn="ctr" latinLnBrk="1">
                        <a:defRPr/>
                      </a:pPr>
                      <a:endParaRPr lang="ko-KR" altLang="en-US" sz="1400" b="1"/>
                    </a:p>
                  </a:txBody>
                  <a:tcPr marL="91440" marR="91440" marT="34290" marB="34290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3175" cap="flat" cmpd="sng" algn="ctr">
                      <a:noFill/>
                      <a:prstDash val="solid"/>
                      <a:round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 vert="horz" lIns="91440" tIns="34290" rIns="91440" bIns="34290" anchor="ctr" anchorCtr="1"/>
                    <a:p>
                      <a:pPr algn="ctr" latinLnBrk="1">
                        <a:defRPr/>
                      </a:pPr>
                      <a:r>
                        <a:rPr lang="en-US" altLang="ko-KR" sz="1300" b="0">
                          <a:solidFill>
                            <a:schemeClr val="bg1"/>
                          </a:solidFill>
                        </a:rPr>
                        <a:t>date</a:t>
                      </a:r>
                      <a:endParaRPr lang="ko-KR" altLang="en-US" sz="1300" b="0">
                        <a:solidFill>
                          <a:schemeClr val="bg1"/>
                        </a:solidFill>
                      </a:endParaRPr>
                    </a:p>
                  </a:txBody>
                  <a:tcPr marL="91440" marR="91440" marT="34290" marB="34290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3175" cap="flat" cmpd="sng" algn="ctr">
                      <a:noFill/>
                      <a:prstDash val="solid"/>
                      <a:round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 vert="horz" lIns="91440" tIns="34290" rIns="91440" bIns="34290" anchor="ctr" anchorCtr="1"/>
                    <a:p>
                      <a:pPr algn="ctr" latinLnBrk="1">
                        <a:defRPr/>
                      </a:pPr>
                      <a:r>
                        <a:rPr lang="en-US" altLang="ko-KR" sz="1100"/>
                        <a:t>2022-09-28</a:t>
                      </a:r>
                      <a:endParaRPr lang="ko-KR" altLang="en-US" sz="1100" b="1"/>
                    </a:p>
                  </a:txBody>
                  <a:tcPr marL="91440" marR="91440" marT="34290" marB="34290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3175" cap="flat" cmpd="sng" algn="ctr">
                      <a:noFill/>
                      <a:prstDash val="solid"/>
                      <a:round/>
                    </a:lnR>
                    <a:lnT w="3175" cap="flat" cmpd="sng" algn="ctr">
                      <a:noFill/>
                      <a:prstDash val="solid"/>
                      <a:round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329164">
                <a:tc>
                  <a:txBody>
                    <a:bodyPr vert="horz" lIns="91440" tIns="34290" rIns="91440" bIns="34290" anchor="ctr" anchorCtr="1"/>
                    <a:p>
                      <a:pPr algn="ctr" latinLnBrk="1">
                        <a:defRPr/>
                      </a:pPr>
                      <a:r>
                        <a:rPr lang="en-US" altLang="ko-KR" sz="1300">
                          <a:solidFill>
                            <a:schemeClr val="bg1"/>
                          </a:solidFill>
                        </a:rPr>
                        <a:t>screen path</a:t>
                      </a:r>
                      <a:endParaRPr lang="ko-KR" altLang="en-US" sz="1300" b="0">
                        <a:solidFill>
                          <a:schemeClr val="bg1"/>
                        </a:solidFill>
                      </a:endParaRPr>
                    </a:p>
                  </a:txBody>
                  <a:tcPr marL="91440" marR="91440" marT="34290" marB="34290" anchor="ctr" anchorCtr="1">
                    <a:lnL w="3175" cap="flat" cmpd="sng" algn="ctr">
                      <a:noFill/>
                      <a:prstDash val="solid"/>
                      <a:round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3175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gridSpan="5">
                  <a:txBody>
                    <a:bodyPr vert="horz" lIns="91440" tIns="34290" rIns="91440" bIns="34290" anchor="ctr" anchorCtr="1"/>
                    <a:p>
                      <a:pPr algn="ctr" latinLnBrk="1">
                        <a:defRPr/>
                      </a:pPr>
                      <a:endParaRPr lang="ko-KR" altLang="en-US" sz="1400" b="0"/>
                    </a:p>
                  </a:txBody>
                  <a:tcPr marL="91440" marR="91440" marT="34290" marB="34290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3175" cap="flat" cmpd="sng" algn="ctr">
                      <a:noFill/>
                      <a:prstDash val="solid"/>
                      <a:round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3175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6732240" y="339502"/>
          <a:ext cx="2125211" cy="3158088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504056"/>
                <a:gridCol w="1621155"/>
              </a:tblGrid>
              <a:tr h="504056">
                <a:tc gridSpan="2">
                  <a:txBody>
                    <a:bodyPr vert="horz" lIns="91440" tIns="45720" rIns="91440" bIns="45720" anchor="ctr" anchorCtr="1"/>
                    <a:p>
                      <a:pPr latinLnBrk="1">
                        <a:defRPr/>
                      </a:pPr>
                      <a:r>
                        <a:rPr lang="en-US" altLang="ko-KR" sz="1400" b="0"/>
                        <a:t>description</a:t>
                      </a:r>
                      <a:endParaRPr lang="ko-KR" altLang="en-US" sz="1400" b="0"/>
                    </a:p>
                  </a:txBody>
                  <a:tcPr marL="91440" marR="91440" anchor="ctr" anchorCtr="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</a:tr>
              <a:tr h="504056">
                <a:tc>
                  <a:txBody>
                    <a:bodyPr vert="horz" lIns="91440" tIns="45720" rIns="91440" bIns="45720" anchor="ctr" anchorCtr="1"/>
                    <a:p>
                      <a:pPr algn="ctr" latinLnBrk="1">
                        <a:defRPr/>
                      </a:pPr>
                      <a:r>
                        <a:rPr lang="en-US" altLang="ko-KR" sz="1600" b="0"/>
                        <a:t>1</a:t>
                      </a:r>
                      <a:endParaRPr lang="ko-KR" altLang="en-US" sz="1600" b="0"/>
                    </a:p>
                  </a:txBody>
                  <a:tcPr marL="91440" marR="91440" anchor="ctr" anchorCtr="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ko-KR" altLang="en-US" sz="1000"/>
                        <a:t>공모전등록 후 참가자리스트를 눌렀을때 보여지는 화면이다</a:t>
                      </a:r>
                      <a:r>
                        <a:rPr lang="en-US" altLang="ko-KR" sz="1000"/>
                        <a:t>.</a:t>
                      </a:r>
                      <a:endParaRPr lang="en-US" altLang="ko-KR" sz="1000"/>
                    </a:p>
                  </a:txBody>
                  <a:tcPr marL="91440" marR="9144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</a:tr>
              <a:tr h="504056">
                <a:tc>
                  <a:txBody>
                    <a:bodyPr vert="horz" lIns="91440" tIns="45720" rIns="91440" bIns="45720" anchor="ctr" anchorCtr="1"/>
                    <a:p>
                      <a:pPr algn="ctr" latinLnBrk="1">
                        <a:defRPr/>
                      </a:pPr>
                      <a:r>
                        <a:rPr lang="en-US" altLang="ko-KR" sz="1600" b="0"/>
                        <a:t>2</a:t>
                      </a:r>
                      <a:endParaRPr lang="ko-KR" altLang="en-US" sz="1600" b="0"/>
                    </a:p>
                  </a:txBody>
                  <a:tcPr marL="91440" marR="91440" anchor="ctr" anchorCtr="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ko-KR" altLang="en-US" sz="1000"/>
                        <a:t>참가자 리스트를 통해 회원의 간단한 인적사항을 확인 할 수 있다</a:t>
                      </a:r>
                      <a:r>
                        <a:rPr lang="en-US" altLang="ko-KR" sz="1000"/>
                        <a:t>.</a:t>
                      </a:r>
                      <a:endParaRPr lang="en-US" altLang="ko-KR" sz="1000"/>
                    </a:p>
                  </a:txBody>
                  <a:tcPr marL="91440" marR="9144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</a:tr>
              <a:tr h="504056">
                <a:tc>
                  <a:txBody>
                    <a:bodyPr vert="horz" lIns="91440" tIns="45720" rIns="91440" bIns="45720" anchor="ctr" anchorCtr="1"/>
                    <a:p>
                      <a:pPr algn="ctr" latinLnBrk="1">
                        <a:defRPr/>
                      </a:pPr>
                      <a:r>
                        <a:rPr lang="en-US" altLang="ko-KR" sz="1600" b="0"/>
                        <a:t>3</a:t>
                      </a:r>
                      <a:endParaRPr lang="ko-KR" altLang="en-US" sz="1600" b="0"/>
                    </a:p>
                  </a:txBody>
                  <a:tcPr marL="91440" marR="91440" anchor="ctr" anchorCtr="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ko-KR" altLang="en-US" sz="1000"/>
                        <a:t>진행상태를 통해 진행중</a:t>
                      </a:r>
                      <a:r>
                        <a:rPr lang="en-US" altLang="ko-KR" sz="1000"/>
                        <a:t>,</a:t>
                      </a:r>
                      <a:r>
                        <a:rPr lang="ko-KR" altLang="en-US" sz="1000"/>
                        <a:t>신청마감</a:t>
                      </a:r>
                      <a:r>
                        <a:rPr lang="en-US" altLang="ko-KR" sz="1000"/>
                        <a:t>,</a:t>
                      </a:r>
                      <a:r>
                        <a:rPr lang="ko-KR" altLang="en-US" sz="1000"/>
                        <a:t>개인취소</a:t>
                      </a:r>
                      <a:r>
                        <a:rPr lang="en-US" altLang="ko-KR" sz="1000"/>
                        <a:t>,</a:t>
                      </a:r>
                      <a:r>
                        <a:rPr lang="ko-KR" altLang="en-US" sz="1000"/>
                        <a:t>승인 등을 보여준다</a:t>
                      </a:r>
                      <a:r>
                        <a:rPr lang="en-US" altLang="ko-KR" sz="1000"/>
                        <a:t>.</a:t>
                      </a:r>
                      <a:endParaRPr lang="en-US" altLang="ko-KR" sz="1000"/>
                    </a:p>
                  </a:txBody>
                  <a:tcPr marL="91440" marR="9144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</a:tr>
              <a:tr h="504056">
                <a:tc>
                  <a:txBody>
                    <a:bodyPr vert="horz" lIns="91440" tIns="45720" rIns="91440" bIns="45720" anchor="ctr" anchorCtr="1"/>
                    <a:p>
                      <a:pPr algn="ctr" latinLnBrk="1">
                        <a:defRPr/>
                      </a:pPr>
                      <a:r>
                        <a:rPr lang="en-US" altLang="ko-KR" sz="1600" b="0"/>
                        <a:t>4</a:t>
                      </a:r>
                      <a:endParaRPr lang="ko-KR" altLang="en-US" sz="1600" b="0"/>
                    </a:p>
                  </a:txBody>
                  <a:tcPr marL="91440" marR="91440" anchor="ctr" anchorCtr="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 marL="91440" marR="9144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</a:tr>
              <a:tr h="504056">
                <a:tc>
                  <a:txBody>
                    <a:bodyPr vert="horz" lIns="91440" tIns="45720" rIns="91440" bIns="45720" anchor="ctr" anchorCtr="1"/>
                    <a:p>
                      <a:pPr algn="ctr" latinLnBrk="1">
                        <a:defRPr/>
                      </a:pPr>
                      <a:r>
                        <a:rPr lang="en-US" altLang="ko-KR" sz="1600" b="0"/>
                        <a:t>5</a:t>
                      </a:r>
                      <a:endParaRPr lang="ko-KR" altLang="en-US" sz="1600" b="0"/>
                    </a:p>
                  </a:txBody>
                  <a:tcPr marL="91440" marR="91440" anchor="ctr" anchorCtr="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 marL="91440" marR="9144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</a:tr>
            </a:tbl>
          </a:graphicData>
        </a:graphic>
      </p:graphicFrame>
      <p:pic>
        <p:nvPicPr>
          <p:cNvPr id="6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79256" y="1059582"/>
            <a:ext cx="5948928" cy="32461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내용 개체 틀 3"/>
          <p:cNvGraphicFramePr>
            <a:graphicFrameLocks noGrp="1"/>
          </p:cNvGraphicFramePr>
          <p:nvPr>
            <p:ph idx="1"/>
          </p:nvPr>
        </p:nvGraphicFramePr>
        <p:xfrm>
          <a:off x="251520" y="339502"/>
          <a:ext cx="6124445" cy="673969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055289"/>
                <a:gridCol w="1468755"/>
                <a:gridCol w="936104"/>
                <a:gridCol w="855914"/>
                <a:gridCol w="612387"/>
                <a:gridCol w="1195996"/>
              </a:tblGrid>
              <a:tr h="288031">
                <a:tc>
                  <a:txBody>
                    <a:bodyPr vert="horz" lIns="91440" tIns="34290" rIns="91440" bIns="34290" anchor="ctr" anchorCtr="1"/>
                    <a:p>
                      <a:pPr algn="ctr" latinLnBrk="1">
                        <a:defRPr/>
                      </a:pPr>
                      <a:r>
                        <a:rPr lang="en-US" altLang="ko-KR" sz="1300" b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en-US" altLang="ko-KR" sz="1300" b="0" baseline="0">
                          <a:solidFill>
                            <a:schemeClr val="bg1"/>
                          </a:solidFill>
                        </a:rPr>
                        <a:t> title</a:t>
                      </a:r>
                      <a:endParaRPr lang="ko-KR" altLang="en-US" sz="1300" b="0">
                        <a:solidFill>
                          <a:schemeClr val="bg1"/>
                        </a:solidFill>
                      </a:endParaRPr>
                    </a:p>
                  </a:txBody>
                  <a:tcPr marL="91440" marR="91440" marT="34290" marB="34290" anchor="ctr" anchorCtr="1">
                    <a:lnL w="3175" cap="flat" cmpd="sng" algn="ctr">
                      <a:noFill/>
                      <a:prstDash val="solid"/>
                      <a:round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3175" cap="flat" cmpd="sng" algn="ctr">
                      <a:noFill/>
                      <a:prstDash val="solid"/>
                      <a:round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 vert="horz" lIns="91440" tIns="34290" rIns="91440" bIns="34290" anchor="ctr" anchorCtr="1"/>
                    <a:p>
                      <a:pPr algn="ctr" latinLnBrk="1">
                        <a:defRPr/>
                      </a:pPr>
                      <a:r>
                        <a:rPr lang="ko-KR" altLang="en-US" sz="900" b="1">
                          <a:solidFill>
                            <a:schemeClr val="tx1"/>
                          </a:solidFill>
                        </a:rPr>
                        <a:t>마이페이지</a:t>
                      </a:r>
                      <a:r>
                        <a:rPr lang="en-US" altLang="ko-KR" sz="900" b="1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900" b="1">
                          <a:solidFill>
                            <a:schemeClr val="tx1"/>
                          </a:solidFill>
                        </a:rPr>
                        <a:t>멘토 및 공모전 관리</a:t>
                      </a:r>
                      <a:endParaRPr lang="ko-KR" altLang="en-US" sz="900" b="1">
                        <a:solidFill>
                          <a:schemeClr val="tx1"/>
                        </a:solidFill>
                      </a:endParaRPr>
                    </a:p>
                  </a:txBody>
                  <a:tcPr marL="91440" marR="91440" marT="34290" marB="34290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3175" cap="flat" cmpd="sng" algn="ctr">
                      <a:noFill/>
                      <a:prstDash val="solid"/>
                      <a:round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 vert="horz" lIns="91440" tIns="34290" rIns="91440" bIns="34290" anchor="ctr" anchorCtr="1"/>
                    <a:p>
                      <a:pPr algn="ctr" latinLnBrk="1">
                        <a:defRPr/>
                      </a:pPr>
                      <a:r>
                        <a:rPr lang="en-US" altLang="ko-KR" sz="1300" b="0">
                          <a:solidFill>
                            <a:schemeClr val="bg1"/>
                          </a:solidFill>
                        </a:rPr>
                        <a:t>screen</a:t>
                      </a:r>
                      <a:r>
                        <a:rPr lang="en-US" altLang="ko-KR" sz="130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ko-KR" sz="1300" b="0">
                          <a:solidFill>
                            <a:schemeClr val="bg1"/>
                          </a:solidFill>
                        </a:rPr>
                        <a:t>ID</a:t>
                      </a:r>
                      <a:endParaRPr lang="ko-KR" altLang="en-US" sz="1300" b="0">
                        <a:solidFill>
                          <a:schemeClr val="bg1"/>
                        </a:solidFill>
                      </a:endParaRPr>
                    </a:p>
                  </a:txBody>
                  <a:tcPr marL="91440" marR="91440" marT="34290" marB="34290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3175" cap="flat" cmpd="sng" algn="ctr">
                      <a:noFill/>
                      <a:prstDash val="solid"/>
                      <a:round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 vert="horz" lIns="91440" tIns="34290" rIns="91440" bIns="34290" anchor="ctr" anchorCtr="1"/>
                    <a:p>
                      <a:pPr algn="ctr" latinLnBrk="1">
                        <a:defRPr/>
                      </a:pPr>
                      <a:endParaRPr lang="ko-KR" altLang="en-US" sz="1400" b="1"/>
                    </a:p>
                  </a:txBody>
                  <a:tcPr marL="91440" marR="91440" marT="34290" marB="34290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3175" cap="flat" cmpd="sng" algn="ctr">
                      <a:noFill/>
                      <a:prstDash val="solid"/>
                      <a:round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 vert="horz" lIns="91440" tIns="34290" rIns="91440" bIns="34290" anchor="ctr" anchorCtr="1"/>
                    <a:p>
                      <a:pPr algn="ctr" latinLnBrk="1">
                        <a:defRPr/>
                      </a:pPr>
                      <a:r>
                        <a:rPr lang="en-US" altLang="ko-KR" sz="1300" b="0">
                          <a:solidFill>
                            <a:schemeClr val="bg1"/>
                          </a:solidFill>
                        </a:rPr>
                        <a:t>date</a:t>
                      </a:r>
                      <a:endParaRPr lang="ko-KR" altLang="en-US" sz="1300" b="0">
                        <a:solidFill>
                          <a:schemeClr val="bg1"/>
                        </a:solidFill>
                      </a:endParaRPr>
                    </a:p>
                  </a:txBody>
                  <a:tcPr marL="91440" marR="91440" marT="34290" marB="34290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3175" cap="flat" cmpd="sng" algn="ctr">
                      <a:noFill/>
                      <a:prstDash val="solid"/>
                      <a:round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 vert="horz" lIns="91440" tIns="34290" rIns="91440" bIns="34290" anchor="ctr" anchorCtr="1"/>
                    <a:p>
                      <a:pPr algn="ctr" latinLnBrk="1">
                        <a:defRPr/>
                      </a:pPr>
                      <a:r>
                        <a:rPr lang="en-US" altLang="ko-KR" sz="1100"/>
                        <a:t>2022-09-28</a:t>
                      </a:r>
                      <a:endParaRPr lang="ko-KR" altLang="en-US" sz="1100" b="1"/>
                    </a:p>
                  </a:txBody>
                  <a:tcPr marL="91440" marR="91440" marT="34290" marB="34290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3175" cap="flat" cmpd="sng" algn="ctr">
                      <a:noFill/>
                      <a:prstDash val="solid"/>
                      <a:round/>
                    </a:lnR>
                    <a:lnT w="3175" cap="flat" cmpd="sng" algn="ctr">
                      <a:noFill/>
                      <a:prstDash val="solid"/>
                      <a:round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329164">
                <a:tc>
                  <a:txBody>
                    <a:bodyPr vert="horz" lIns="91440" tIns="34290" rIns="91440" bIns="34290" anchor="ctr" anchorCtr="1"/>
                    <a:p>
                      <a:pPr algn="ctr" latinLnBrk="1">
                        <a:defRPr/>
                      </a:pPr>
                      <a:r>
                        <a:rPr lang="en-US" altLang="ko-KR" sz="1300">
                          <a:solidFill>
                            <a:schemeClr val="bg1"/>
                          </a:solidFill>
                        </a:rPr>
                        <a:t>screen path</a:t>
                      </a:r>
                      <a:endParaRPr lang="ko-KR" altLang="en-US" sz="1300" b="0">
                        <a:solidFill>
                          <a:schemeClr val="bg1"/>
                        </a:solidFill>
                      </a:endParaRPr>
                    </a:p>
                  </a:txBody>
                  <a:tcPr marL="91440" marR="91440" marT="34290" marB="34290" anchor="ctr" anchorCtr="1">
                    <a:lnL w="3175" cap="flat" cmpd="sng" algn="ctr">
                      <a:noFill/>
                      <a:prstDash val="solid"/>
                      <a:round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3175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gridSpan="5">
                  <a:txBody>
                    <a:bodyPr vert="horz" lIns="91440" tIns="34290" rIns="91440" bIns="34290" anchor="ctr" anchorCtr="1"/>
                    <a:p>
                      <a:pPr algn="ctr" latinLnBrk="1">
                        <a:defRPr/>
                      </a:pPr>
                      <a:endParaRPr lang="ko-KR" altLang="en-US" sz="1400" b="0"/>
                    </a:p>
                  </a:txBody>
                  <a:tcPr marL="91440" marR="91440" marT="34290" marB="34290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3175" cap="flat" cmpd="sng" algn="ctr">
                      <a:noFill/>
                      <a:prstDash val="solid"/>
                      <a:round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3175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6732240" y="339502"/>
          <a:ext cx="2125211" cy="306892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504056"/>
                <a:gridCol w="1621155"/>
              </a:tblGrid>
              <a:tr h="504056">
                <a:tc gridSpan="2">
                  <a:txBody>
                    <a:bodyPr vert="horz" lIns="91440" tIns="45720" rIns="91440" bIns="45720" anchor="ctr" anchorCtr="1"/>
                    <a:p>
                      <a:pPr latinLnBrk="1">
                        <a:defRPr/>
                      </a:pPr>
                      <a:r>
                        <a:rPr lang="en-US" altLang="ko-KR" sz="1400" b="0"/>
                        <a:t>description</a:t>
                      </a:r>
                      <a:endParaRPr lang="ko-KR" altLang="en-US" sz="1400" b="0"/>
                    </a:p>
                  </a:txBody>
                  <a:tcPr marL="91440" marR="91440" anchor="ctr" anchorCtr="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</a:tr>
              <a:tr h="504056">
                <a:tc>
                  <a:txBody>
                    <a:bodyPr vert="horz" lIns="91440" tIns="45720" rIns="91440" bIns="45720" anchor="ctr" anchorCtr="1"/>
                    <a:p>
                      <a:pPr algn="ctr" latinLnBrk="1">
                        <a:defRPr/>
                      </a:pPr>
                      <a:r>
                        <a:rPr lang="en-US" altLang="ko-KR" sz="1600" b="0"/>
                        <a:t>1</a:t>
                      </a:r>
                      <a:endParaRPr lang="ko-KR" altLang="en-US" sz="1600" b="0"/>
                    </a:p>
                  </a:txBody>
                  <a:tcPr marL="91440" marR="91440" anchor="ctr" anchorCtr="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ko-KR" altLang="en-US" sz="1000"/>
                        <a:t>공모전 관리에서 공모전 클릭 시 지원관리를 보여주는 페이지</a:t>
                      </a:r>
                      <a:endParaRPr lang="ko-KR" altLang="en-US" sz="1000"/>
                    </a:p>
                  </a:txBody>
                  <a:tcPr marL="91440" marR="9144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</a:tr>
              <a:tr h="504056">
                <a:tc>
                  <a:txBody>
                    <a:bodyPr vert="horz" lIns="91440" tIns="45720" rIns="91440" bIns="45720" anchor="ctr" anchorCtr="1"/>
                    <a:p>
                      <a:pPr algn="ctr" latinLnBrk="1">
                        <a:defRPr/>
                      </a:pPr>
                      <a:r>
                        <a:rPr lang="en-US" altLang="ko-KR" sz="1600" b="0"/>
                        <a:t>2</a:t>
                      </a:r>
                      <a:endParaRPr lang="ko-KR" altLang="en-US" sz="1600" b="0"/>
                    </a:p>
                  </a:txBody>
                  <a:tcPr marL="91440" marR="91440" anchor="ctr" anchorCtr="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ko-KR" altLang="en-US" sz="1000"/>
                        <a:t>지원관리에서 공모전 시상내역을 작성할 수 있다</a:t>
                      </a:r>
                      <a:r>
                        <a:rPr lang="en-US" altLang="ko-KR" sz="1000"/>
                        <a:t>.</a:t>
                      </a:r>
                      <a:endParaRPr lang="en-US" altLang="ko-KR" sz="1000"/>
                    </a:p>
                  </a:txBody>
                  <a:tcPr marL="91440" marR="9144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</a:tr>
              <a:tr h="504056">
                <a:tc>
                  <a:txBody>
                    <a:bodyPr vert="horz" lIns="91440" tIns="45720" rIns="91440" bIns="45720" anchor="ctr" anchorCtr="1"/>
                    <a:p>
                      <a:pPr algn="ctr" latinLnBrk="1">
                        <a:defRPr/>
                      </a:pPr>
                      <a:r>
                        <a:rPr lang="en-US" altLang="ko-KR" sz="1600" b="0"/>
                        <a:t>3</a:t>
                      </a:r>
                      <a:endParaRPr lang="ko-KR" altLang="en-US" sz="1600" b="0"/>
                    </a:p>
                  </a:txBody>
                  <a:tcPr marL="91440" marR="91440" anchor="ctr" anchorCtr="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 marL="91440" marR="9144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</a:tr>
              <a:tr h="504056">
                <a:tc>
                  <a:txBody>
                    <a:bodyPr vert="horz" lIns="91440" tIns="45720" rIns="91440" bIns="45720" anchor="ctr" anchorCtr="1"/>
                    <a:p>
                      <a:pPr algn="ctr" latinLnBrk="1">
                        <a:defRPr/>
                      </a:pPr>
                      <a:r>
                        <a:rPr lang="en-US" altLang="ko-KR" sz="1600" b="0"/>
                        <a:t>4</a:t>
                      </a:r>
                      <a:endParaRPr lang="ko-KR" altLang="en-US" sz="1600" b="0"/>
                    </a:p>
                  </a:txBody>
                  <a:tcPr marL="91440" marR="91440" anchor="ctr" anchorCtr="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 marL="91440" marR="9144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</a:tr>
              <a:tr h="504056">
                <a:tc>
                  <a:txBody>
                    <a:bodyPr vert="horz" lIns="91440" tIns="45720" rIns="91440" bIns="45720" anchor="ctr" anchorCtr="1"/>
                    <a:p>
                      <a:pPr algn="ctr" latinLnBrk="1">
                        <a:defRPr/>
                      </a:pPr>
                      <a:r>
                        <a:rPr lang="en-US" altLang="ko-KR" sz="1600" b="0"/>
                        <a:t>5</a:t>
                      </a:r>
                      <a:endParaRPr lang="ko-KR" altLang="en-US" sz="1600" b="0"/>
                    </a:p>
                  </a:txBody>
                  <a:tcPr marL="91440" marR="91440" anchor="ctr" anchorCtr="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 marL="91440" marR="9144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</a:tr>
            </a:tbl>
          </a:graphicData>
        </a:graphic>
      </p:graphicFrame>
      <p:pic>
        <p:nvPicPr>
          <p:cNvPr id="6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23528" y="1131590"/>
            <a:ext cx="6120680" cy="36724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내용 개체 틀 3"/>
          <p:cNvGraphicFramePr>
            <a:graphicFrameLocks noGrp="1"/>
          </p:cNvGraphicFramePr>
          <p:nvPr>
            <p:ph idx="1"/>
          </p:nvPr>
        </p:nvGraphicFramePr>
        <p:xfrm>
          <a:off x="251520" y="339502"/>
          <a:ext cx="6120681" cy="617195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055289"/>
                <a:gridCol w="1464991"/>
                <a:gridCol w="936104"/>
                <a:gridCol w="855914"/>
                <a:gridCol w="612387"/>
                <a:gridCol w="1195996"/>
              </a:tblGrid>
              <a:tr h="2880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en-US" altLang="ko-KR" sz="1300" b="0" baseline="0" dirty="0" smtClean="0">
                          <a:solidFill>
                            <a:schemeClr val="bg1"/>
                          </a:solidFill>
                        </a:rPr>
                        <a:t> title</a:t>
                      </a:r>
                      <a:endParaRPr lang="ko-KR" altLang="en-US" sz="1300" b="0" dirty="0">
                        <a:solidFill>
                          <a:schemeClr val="bg1"/>
                        </a:solidFill>
                      </a:endParaRPr>
                    </a:p>
                  </a:txBody>
                  <a:tcPr marT="34290" marB="34290" anchor="ctr" anchorCtr="1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 smtClean="0">
                          <a:solidFill>
                            <a:schemeClr val="tx1"/>
                          </a:solidFill>
                        </a:rPr>
                        <a:t>회원가입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marT="34290" marB="34290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 smtClean="0">
                          <a:solidFill>
                            <a:schemeClr val="bg1"/>
                          </a:solidFill>
                        </a:rPr>
                        <a:t>screen</a:t>
                      </a:r>
                      <a:r>
                        <a:rPr lang="en-US" altLang="ko-KR" sz="130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ko-KR" sz="1300" b="0" dirty="0" smtClean="0">
                          <a:solidFill>
                            <a:schemeClr val="bg1"/>
                          </a:solidFill>
                        </a:rPr>
                        <a:t>ID</a:t>
                      </a:r>
                      <a:endParaRPr lang="ko-KR" altLang="en-US" sz="1300" b="0" dirty="0">
                        <a:solidFill>
                          <a:schemeClr val="bg1"/>
                        </a:solidFill>
                      </a:endParaRPr>
                    </a:p>
                  </a:txBody>
                  <a:tcPr marT="34290" marB="34290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marT="34290" marB="34290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 smtClean="0">
                          <a:solidFill>
                            <a:schemeClr val="bg1"/>
                          </a:solidFill>
                        </a:rPr>
                        <a:t>date</a:t>
                      </a:r>
                      <a:endParaRPr lang="ko-KR" altLang="en-US" sz="1300" b="0" dirty="0">
                        <a:solidFill>
                          <a:schemeClr val="bg1"/>
                        </a:solidFill>
                      </a:endParaRPr>
                    </a:p>
                  </a:txBody>
                  <a:tcPr marT="34290" marB="34290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2022-09-28</a:t>
                      </a:r>
                      <a:endParaRPr lang="ko-KR" altLang="en-US" sz="1100" b="1" dirty="0"/>
                    </a:p>
                  </a:txBody>
                  <a:tcPr marT="34290" marB="34290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3291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bg1"/>
                          </a:solidFill>
                        </a:rPr>
                        <a:t>screen path</a:t>
                      </a:r>
                      <a:endParaRPr lang="ko-KR" altLang="en-US" sz="1300" b="0" dirty="0">
                        <a:solidFill>
                          <a:schemeClr val="bg1"/>
                        </a:solidFill>
                      </a:endParaRPr>
                    </a:p>
                  </a:txBody>
                  <a:tcPr marT="34290" marB="34290" anchor="ctr" anchorCtr="1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endParaRPr lang="ko-KR" altLang="en-US" sz="1400" b="0" dirty="0"/>
                    </a:p>
                  </a:txBody>
                  <a:tcPr marT="34290" marB="34290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6732240" y="339502"/>
          <a:ext cx="2123728" cy="3024336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504056"/>
                <a:gridCol w="1619672"/>
              </a:tblGrid>
              <a:tr h="504056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 smtClean="0"/>
                        <a:t>description</a:t>
                      </a:r>
                      <a:endParaRPr lang="ko-KR" altLang="en-US" sz="1400" b="0" dirty="0"/>
                    </a:p>
                  </a:txBody>
                  <a:tcPr anchor="ctr" anchorCtr="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</a:tr>
              <a:tr h="5040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smtClean="0"/>
                        <a:t>1</a:t>
                      </a:r>
                      <a:endParaRPr lang="ko-KR" altLang="en-US" sz="1600" b="0" dirty="0"/>
                    </a:p>
                  </a:txBody>
                  <a:tcPr anchor="ctr" anchorCtr="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/>
                        <a:t>개인회원</a:t>
                      </a:r>
                      <a:r>
                        <a:rPr lang="en-US" altLang="ko-KR" sz="1000" dirty="0" smtClean="0"/>
                        <a:t>, </a:t>
                      </a:r>
                      <a:r>
                        <a:rPr lang="ko-KR" altLang="en-US" sz="1000" dirty="0" err="1" smtClean="0"/>
                        <a:t>기업회원별로</a:t>
                      </a:r>
                      <a:r>
                        <a:rPr lang="ko-KR" altLang="en-US" sz="1000" dirty="0" smtClean="0"/>
                        <a:t> 회원가입을 할 수 있다</a:t>
                      </a:r>
                      <a:r>
                        <a:rPr lang="en-US" altLang="ko-KR" sz="1000" dirty="0" smtClean="0"/>
                        <a:t>.</a:t>
                      </a:r>
                      <a:endParaRPr lang="ko-KR" altLang="en-US" sz="1000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40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smtClean="0"/>
                        <a:t>2</a:t>
                      </a:r>
                      <a:endParaRPr lang="ko-KR" altLang="en-US" sz="1600" b="0" dirty="0"/>
                    </a:p>
                  </a:txBody>
                  <a:tcPr anchor="ctr" anchorCtr="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000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40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smtClean="0"/>
                        <a:t>3</a:t>
                      </a:r>
                      <a:endParaRPr lang="ko-KR" altLang="en-US" sz="1600" b="0" dirty="0"/>
                    </a:p>
                  </a:txBody>
                  <a:tcPr anchor="ctr" anchorCtr="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40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smtClean="0"/>
                        <a:t>4</a:t>
                      </a:r>
                      <a:endParaRPr lang="ko-KR" altLang="en-US" sz="1600" b="0" dirty="0"/>
                    </a:p>
                  </a:txBody>
                  <a:tcPr anchor="ctr" anchorCtr="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40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smtClean="0"/>
                        <a:t>5</a:t>
                      </a:r>
                      <a:endParaRPr lang="ko-KR" altLang="en-US" sz="1600" b="0" dirty="0"/>
                    </a:p>
                  </a:txBody>
                  <a:tcPr anchor="ctr" anchorCtr="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6" name="그림 5" descr="[취업정보시스템] 로그인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51520" y="976971"/>
            <a:ext cx="6120680" cy="3755019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내용 개체 틀 3"/>
          <p:cNvGraphicFramePr>
            <a:graphicFrameLocks noGrp="1"/>
          </p:cNvGraphicFramePr>
          <p:nvPr>
            <p:ph idx="1"/>
          </p:nvPr>
        </p:nvGraphicFramePr>
        <p:xfrm>
          <a:off x="251520" y="339502"/>
          <a:ext cx="6124445" cy="673969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055289"/>
                <a:gridCol w="1468755"/>
                <a:gridCol w="936104"/>
                <a:gridCol w="855914"/>
                <a:gridCol w="612387"/>
                <a:gridCol w="1195996"/>
              </a:tblGrid>
              <a:tr h="288031">
                <a:tc>
                  <a:txBody>
                    <a:bodyPr vert="horz" lIns="91440" tIns="34290" rIns="91440" bIns="34290" anchor="ctr" anchorCtr="1"/>
                    <a:p>
                      <a:pPr algn="ctr" latinLnBrk="1">
                        <a:defRPr/>
                      </a:pPr>
                      <a:r>
                        <a:rPr lang="en-US" altLang="ko-KR" sz="1300" b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en-US" altLang="ko-KR" sz="1300" b="0" baseline="0">
                          <a:solidFill>
                            <a:schemeClr val="bg1"/>
                          </a:solidFill>
                        </a:rPr>
                        <a:t> title</a:t>
                      </a:r>
                      <a:endParaRPr lang="ko-KR" altLang="en-US" sz="1300" b="0">
                        <a:solidFill>
                          <a:schemeClr val="bg1"/>
                        </a:solidFill>
                      </a:endParaRPr>
                    </a:p>
                  </a:txBody>
                  <a:tcPr marL="91440" marR="91440" marT="34290" marB="34290" anchor="ctr" anchorCtr="1">
                    <a:lnL w="3175" cap="flat" cmpd="sng" algn="ctr">
                      <a:noFill/>
                      <a:prstDash val="solid"/>
                      <a:round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3175" cap="flat" cmpd="sng" algn="ctr">
                      <a:noFill/>
                      <a:prstDash val="solid"/>
                      <a:round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 vert="horz" lIns="91440" tIns="34290" rIns="91440" bIns="34290" anchor="ctr" anchorCtr="1"/>
                    <a:p>
                      <a:pPr algn="ctr" latinLnBrk="1">
                        <a:defRPr/>
                      </a:pPr>
                      <a:r>
                        <a:rPr lang="ko-KR" altLang="en-US" sz="900" b="1">
                          <a:solidFill>
                            <a:schemeClr val="tx1"/>
                          </a:solidFill>
                        </a:rPr>
                        <a:t>마이페이지</a:t>
                      </a:r>
                      <a:r>
                        <a:rPr lang="en-US" altLang="ko-KR" sz="900" b="1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900" b="1">
                          <a:solidFill>
                            <a:schemeClr val="tx1"/>
                          </a:solidFill>
                        </a:rPr>
                        <a:t>멘토 및 공모전 관리</a:t>
                      </a:r>
                      <a:endParaRPr lang="ko-KR" altLang="en-US" sz="900" b="1">
                        <a:solidFill>
                          <a:schemeClr val="tx1"/>
                        </a:solidFill>
                      </a:endParaRPr>
                    </a:p>
                  </a:txBody>
                  <a:tcPr marL="91440" marR="91440" marT="34290" marB="34290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3175" cap="flat" cmpd="sng" algn="ctr">
                      <a:noFill/>
                      <a:prstDash val="solid"/>
                      <a:round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 vert="horz" lIns="91440" tIns="34290" rIns="91440" bIns="34290" anchor="ctr" anchorCtr="1"/>
                    <a:p>
                      <a:pPr algn="ctr" latinLnBrk="1">
                        <a:defRPr/>
                      </a:pPr>
                      <a:r>
                        <a:rPr lang="en-US" altLang="ko-KR" sz="1300" b="0">
                          <a:solidFill>
                            <a:schemeClr val="bg1"/>
                          </a:solidFill>
                        </a:rPr>
                        <a:t>screen</a:t>
                      </a:r>
                      <a:r>
                        <a:rPr lang="en-US" altLang="ko-KR" sz="130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ko-KR" sz="1300" b="0">
                          <a:solidFill>
                            <a:schemeClr val="bg1"/>
                          </a:solidFill>
                        </a:rPr>
                        <a:t>ID</a:t>
                      </a:r>
                      <a:endParaRPr lang="ko-KR" altLang="en-US" sz="1300" b="0">
                        <a:solidFill>
                          <a:schemeClr val="bg1"/>
                        </a:solidFill>
                      </a:endParaRPr>
                    </a:p>
                  </a:txBody>
                  <a:tcPr marL="91440" marR="91440" marT="34290" marB="34290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3175" cap="flat" cmpd="sng" algn="ctr">
                      <a:noFill/>
                      <a:prstDash val="solid"/>
                      <a:round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 vert="horz" lIns="91440" tIns="34290" rIns="91440" bIns="34290" anchor="ctr" anchorCtr="1"/>
                    <a:p>
                      <a:pPr algn="ctr" latinLnBrk="1">
                        <a:defRPr/>
                      </a:pPr>
                      <a:endParaRPr lang="ko-KR" altLang="en-US" sz="1400" b="1"/>
                    </a:p>
                  </a:txBody>
                  <a:tcPr marL="91440" marR="91440" marT="34290" marB="34290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3175" cap="flat" cmpd="sng" algn="ctr">
                      <a:noFill/>
                      <a:prstDash val="solid"/>
                      <a:round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 vert="horz" lIns="91440" tIns="34290" rIns="91440" bIns="34290" anchor="ctr" anchorCtr="1"/>
                    <a:p>
                      <a:pPr algn="ctr" latinLnBrk="1">
                        <a:defRPr/>
                      </a:pPr>
                      <a:r>
                        <a:rPr lang="en-US" altLang="ko-KR" sz="1300" b="0">
                          <a:solidFill>
                            <a:schemeClr val="bg1"/>
                          </a:solidFill>
                        </a:rPr>
                        <a:t>date</a:t>
                      </a:r>
                      <a:endParaRPr lang="ko-KR" altLang="en-US" sz="1300" b="0">
                        <a:solidFill>
                          <a:schemeClr val="bg1"/>
                        </a:solidFill>
                      </a:endParaRPr>
                    </a:p>
                  </a:txBody>
                  <a:tcPr marL="91440" marR="91440" marT="34290" marB="34290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3175" cap="flat" cmpd="sng" algn="ctr">
                      <a:noFill/>
                      <a:prstDash val="solid"/>
                      <a:round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 vert="horz" lIns="91440" tIns="34290" rIns="91440" bIns="34290" anchor="ctr" anchorCtr="1"/>
                    <a:p>
                      <a:pPr algn="ctr" latinLnBrk="1">
                        <a:defRPr/>
                      </a:pPr>
                      <a:r>
                        <a:rPr lang="en-US" altLang="ko-KR" sz="1100"/>
                        <a:t>2022-09-28</a:t>
                      </a:r>
                      <a:endParaRPr lang="ko-KR" altLang="en-US" sz="1100" b="1"/>
                    </a:p>
                  </a:txBody>
                  <a:tcPr marL="91440" marR="91440" marT="34290" marB="34290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3175" cap="flat" cmpd="sng" algn="ctr">
                      <a:noFill/>
                      <a:prstDash val="solid"/>
                      <a:round/>
                    </a:lnR>
                    <a:lnT w="3175" cap="flat" cmpd="sng" algn="ctr">
                      <a:noFill/>
                      <a:prstDash val="solid"/>
                      <a:round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329164">
                <a:tc>
                  <a:txBody>
                    <a:bodyPr vert="horz" lIns="91440" tIns="34290" rIns="91440" bIns="34290" anchor="ctr" anchorCtr="1"/>
                    <a:p>
                      <a:pPr algn="ctr" latinLnBrk="1">
                        <a:defRPr/>
                      </a:pPr>
                      <a:r>
                        <a:rPr lang="en-US" altLang="ko-KR" sz="1300">
                          <a:solidFill>
                            <a:schemeClr val="bg1"/>
                          </a:solidFill>
                        </a:rPr>
                        <a:t>screen path</a:t>
                      </a:r>
                      <a:endParaRPr lang="ko-KR" altLang="en-US" sz="1300" b="0">
                        <a:solidFill>
                          <a:schemeClr val="bg1"/>
                        </a:solidFill>
                      </a:endParaRPr>
                    </a:p>
                  </a:txBody>
                  <a:tcPr marL="91440" marR="91440" marT="34290" marB="34290" anchor="ctr" anchorCtr="1">
                    <a:lnL w="3175" cap="flat" cmpd="sng" algn="ctr">
                      <a:noFill/>
                      <a:prstDash val="solid"/>
                      <a:round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3175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gridSpan="5">
                  <a:txBody>
                    <a:bodyPr vert="horz" lIns="91440" tIns="34290" rIns="91440" bIns="34290" anchor="ctr" anchorCtr="1"/>
                    <a:p>
                      <a:pPr algn="ctr" latinLnBrk="1">
                        <a:defRPr/>
                      </a:pPr>
                      <a:endParaRPr lang="ko-KR" altLang="en-US" sz="1400" b="0"/>
                    </a:p>
                  </a:txBody>
                  <a:tcPr marL="91440" marR="91440" marT="34290" marB="34290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3175" cap="flat" cmpd="sng" algn="ctr">
                      <a:noFill/>
                      <a:prstDash val="solid"/>
                      <a:round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3175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6732240" y="339502"/>
          <a:ext cx="2123728" cy="3024336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504056"/>
                <a:gridCol w="1619672"/>
              </a:tblGrid>
              <a:tr h="504056">
                <a:tc gridSpan="2">
                  <a:txBody>
                    <a:bodyPr vert="horz" lIns="91440" tIns="45720" rIns="91440" bIns="45720" anchor="ctr" anchorCtr="1"/>
                    <a:p>
                      <a:pPr latinLnBrk="1">
                        <a:defRPr/>
                      </a:pPr>
                      <a:r>
                        <a:rPr lang="en-US" altLang="ko-KR" sz="1400" b="0"/>
                        <a:t>description</a:t>
                      </a:r>
                      <a:endParaRPr lang="ko-KR" altLang="en-US" sz="1400" b="0"/>
                    </a:p>
                  </a:txBody>
                  <a:tcPr marL="91440" marR="91440" anchor="ctr" anchorCtr="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</a:tr>
              <a:tr h="504056">
                <a:tc>
                  <a:txBody>
                    <a:bodyPr vert="horz" lIns="91440" tIns="45720" rIns="91440" bIns="45720" anchor="ctr" anchorCtr="1"/>
                    <a:p>
                      <a:pPr algn="ctr" latinLnBrk="1">
                        <a:defRPr/>
                      </a:pPr>
                      <a:r>
                        <a:rPr lang="en-US" altLang="ko-KR" sz="1600" b="0"/>
                        <a:t>1</a:t>
                      </a:r>
                      <a:endParaRPr lang="ko-KR" altLang="en-US" sz="1600" b="0"/>
                    </a:p>
                  </a:txBody>
                  <a:tcPr marL="91440" marR="91440" anchor="ctr" anchorCtr="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ko-KR" altLang="en-US" sz="1000"/>
                        <a:t>멘토등록 클릭 시 멘토를 등록할 수 있는 페이지</a:t>
                      </a:r>
                      <a:endParaRPr lang="ko-KR" altLang="en-US" sz="1000"/>
                    </a:p>
                  </a:txBody>
                  <a:tcPr marL="91440" marR="9144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</a:tr>
              <a:tr h="504056">
                <a:tc>
                  <a:txBody>
                    <a:bodyPr vert="horz" lIns="91440" tIns="45720" rIns="91440" bIns="45720" anchor="ctr" anchorCtr="1"/>
                    <a:p>
                      <a:pPr algn="ctr" latinLnBrk="1">
                        <a:defRPr/>
                      </a:pPr>
                      <a:r>
                        <a:rPr lang="en-US" altLang="ko-KR" sz="1600" b="0"/>
                        <a:t>2</a:t>
                      </a:r>
                      <a:endParaRPr lang="ko-KR" altLang="en-US" sz="1600" b="0"/>
                    </a:p>
                  </a:txBody>
                  <a:tcPr marL="91440" marR="91440" anchor="ctr" anchorCtr="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 marL="91440" marR="9144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</a:tr>
              <a:tr h="504056">
                <a:tc>
                  <a:txBody>
                    <a:bodyPr vert="horz" lIns="91440" tIns="45720" rIns="91440" bIns="45720" anchor="ctr" anchorCtr="1"/>
                    <a:p>
                      <a:pPr algn="ctr" latinLnBrk="1">
                        <a:defRPr/>
                      </a:pPr>
                      <a:r>
                        <a:rPr lang="en-US" altLang="ko-KR" sz="1600" b="0"/>
                        <a:t>3</a:t>
                      </a:r>
                      <a:endParaRPr lang="ko-KR" altLang="en-US" sz="1600" b="0"/>
                    </a:p>
                  </a:txBody>
                  <a:tcPr marL="91440" marR="91440" anchor="ctr" anchorCtr="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 marL="91440" marR="9144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</a:tr>
              <a:tr h="504056">
                <a:tc>
                  <a:txBody>
                    <a:bodyPr vert="horz" lIns="91440" tIns="45720" rIns="91440" bIns="45720" anchor="ctr" anchorCtr="1"/>
                    <a:p>
                      <a:pPr algn="ctr" latinLnBrk="1">
                        <a:defRPr/>
                      </a:pPr>
                      <a:r>
                        <a:rPr lang="en-US" altLang="ko-KR" sz="1600" b="0"/>
                        <a:t>4</a:t>
                      </a:r>
                      <a:endParaRPr lang="ko-KR" altLang="en-US" sz="1600" b="0"/>
                    </a:p>
                  </a:txBody>
                  <a:tcPr marL="91440" marR="91440" anchor="ctr" anchorCtr="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 marL="91440" marR="9144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</a:tr>
              <a:tr h="504056">
                <a:tc>
                  <a:txBody>
                    <a:bodyPr vert="horz" lIns="91440" tIns="45720" rIns="91440" bIns="45720" anchor="ctr" anchorCtr="1"/>
                    <a:p>
                      <a:pPr algn="ctr" latinLnBrk="1">
                        <a:defRPr/>
                      </a:pPr>
                      <a:r>
                        <a:rPr lang="en-US" altLang="ko-KR" sz="1600" b="0"/>
                        <a:t>5</a:t>
                      </a:r>
                      <a:endParaRPr lang="ko-KR" altLang="en-US" sz="1600" b="0"/>
                    </a:p>
                  </a:txBody>
                  <a:tcPr marL="91440" marR="91440" anchor="ctr" anchorCtr="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 marL="91440" marR="9144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</a:tr>
            </a:tbl>
          </a:graphicData>
        </a:graphic>
      </p:graphicFrame>
      <p:pic>
        <p:nvPicPr>
          <p:cNvPr id="6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23528" y="1059582"/>
            <a:ext cx="6120680" cy="38164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내용 개체 틀 3"/>
          <p:cNvGraphicFramePr>
            <a:graphicFrameLocks noGrp="1"/>
          </p:cNvGraphicFramePr>
          <p:nvPr>
            <p:ph idx="1"/>
          </p:nvPr>
        </p:nvGraphicFramePr>
        <p:xfrm>
          <a:off x="251520" y="339502"/>
          <a:ext cx="6124445" cy="673969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055289"/>
                <a:gridCol w="1468755"/>
                <a:gridCol w="936104"/>
                <a:gridCol w="855914"/>
                <a:gridCol w="612387"/>
                <a:gridCol w="1195996"/>
              </a:tblGrid>
              <a:tr h="288031">
                <a:tc>
                  <a:txBody>
                    <a:bodyPr vert="horz" lIns="91440" tIns="34290" rIns="91440" bIns="34290" anchor="ctr" anchorCtr="1"/>
                    <a:p>
                      <a:pPr algn="ctr" latinLnBrk="1">
                        <a:defRPr/>
                      </a:pPr>
                      <a:r>
                        <a:rPr lang="en-US" altLang="ko-KR" sz="1300" b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en-US" altLang="ko-KR" sz="1300" b="0" baseline="0">
                          <a:solidFill>
                            <a:schemeClr val="bg1"/>
                          </a:solidFill>
                        </a:rPr>
                        <a:t> title</a:t>
                      </a:r>
                      <a:endParaRPr lang="ko-KR" altLang="en-US" sz="1300" b="0">
                        <a:solidFill>
                          <a:schemeClr val="bg1"/>
                        </a:solidFill>
                      </a:endParaRPr>
                    </a:p>
                  </a:txBody>
                  <a:tcPr marL="91440" marR="91440" marT="34290" marB="34290" anchor="ctr" anchorCtr="1">
                    <a:lnL w="3175" cap="flat" cmpd="sng" algn="ctr">
                      <a:noFill/>
                      <a:prstDash val="solid"/>
                      <a:round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3175" cap="flat" cmpd="sng" algn="ctr">
                      <a:noFill/>
                      <a:prstDash val="solid"/>
                      <a:round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 vert="horz" lIns="91440" tIns="34290" rIns="91440" bIns="34290" anchor="ctr" anchorCtr="1"/>
                    <a:p>
                      <a:pPr algn="ctr" latinLnBrk="1">
                        <a:defRPr/>
                      </a:pPr>
                      <a:r>
                        <a:rPr lang="ko-KR" altLang="en-US" sz="900" b="1">
                          <a:solidFill>
                            <a:schemeClr val="tx1"/>
                          </a:solidFill>
                        </a:rPr>
                        <a:t>마이페이지</a:t>
                      </a:r>
                      <a:r>
                        <a:rPr lang="en-US" altLang="ko-KR" sz="900" b="1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900" b="1">
                          <a:solidFill>
                            <a:schemeClr val="tx1"/>
                          </a:solidFill>
                        </a:rPr>
                        <a:t>멘토 및 공모전 관리</a:t>
                      </a:r>
                      <a:endParaRPr lang="ko-KR" altLang="en-US" sz="900" b="1">
                        <a:solidFill>
                          <a:schemeClr val="tx1"/>
                        </a:solidFill>
                      </a:endParaRPr>
                    </a:p>
                  </a:txBody>
                  <a:tcPr marL="91440" marR="91440" marT="34290" marB="34290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3175" cap="flat" cmpd="sng" algn="ctr">
                      <a:noFill/>
                      <a:prstDash val="solid"/>
                      <a:round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 vert="horz" lIns="91440" tIns="34290" rIns="91440" bIns="34290" anchor="ctr" anchorCtr="1"/>
                    <a:p>
                      <a:pPr algn="ctr" latinLnBrk="1">
                        <a:defRPr/>
                      </a:pPr>
                      <a:r>
                        <a:rPr lang="en-US" altLang="ko-KR" sz="1300" b="0">
                          <a:solidFill>
                            <a:schemeClr val="bg1"/>
                          </a:solidFill>
                        </a:rPr>
                        <a:t>screen</a:t>
                      </a:r>
                      <a:r>
                        <a:rPr lang="en-US" altLang="ko-KR" sz="130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ko-KR" sz="1300" b="0">
                          <a:solidFill>
                            <a:schemeClr val="bg1"/>
                          </a:solidFill>
                        </a:rPr>
                        <a:t>ID</a:t>
                      </a:r>
                      <a:endParaRPr lang="ko-KR" altLang="en-US" sz="1300" b="0">
                        <a:solidFill>
                          <a:schemeClr val="bg1"/>
                        </a:solidFill>
                      </a:endParaRPr>
                    </a:p>
                  </a:txBody>
                  <a:tcPr marL="91440" marR="91440" marT="34290" marB="34290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3175" cap="flat" cmpd="sng" algn="ctr">
                      <a:noFill/>
                      <a:prstDash val="solid"/>
                      <a:round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 vert="horz" lIns="91440" tIns="34290" rIns="91440" bIns="34290" anchor="ctr" anchorCtr="1"/>
                    <a:p>
                      <a:pPr algn="ctr" latinLnBrk="1">
                        <a:defRPr/>
                      </a:pPr>
                      <a:endParaRPr lang="ko-KR" altLang="en-US" sz="1400" b="1"/>
                    </a:p>
                  </a:txBody>
                  <a:tcPr marL="91440" marR="91440" marT="34290" marB="34290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3175" cap="flat" cmpd="sng" algn="ctr">
                      <a:noFill/>
                      <a:prstDash val="solid"/>
                      <a:round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 vert="horz" lIns="91440" tIns="34290" rIns="91440" bIns="34290" anchor="ctr" anchorCtr="1"/>
                    <a:p>
                      <a:pPr algn="ctr" latinLnBrk="1">
                        <a:defRPr/>
                      </a:pPr>
                      <a:r>
                        <a:rPr lang="en-US" altLang="ko-KR" sz="1300" b="0">
                          <a:solidFill>
                            <a:schemeClr val="bg1"/>
                          </a:solidFill>
                        </a:rPr>
                        <a:t>date</a:t>
                      </a:r>
                      <a:endParaRPr lang="ko-KR" altLang="en-US" sz="1300" b="0">
                        <a:solidFill>
                          <a:schemeClr val="bg1"/>
                        </a:solidFill>
                      </a:endParaRPr>
                    </a:p>
                  </a:txBody>
                  <a:tcPr marL="91440" marR="91440" marT="34290" marB="34290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3175" cap="flat" cmpd="sng" algn="ctr">
                      <a:noFill/>
                      <a:prstDash val="solid"/>
                      <a:round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 vert="horz" lIns="91440" tIns="34290" rIns="91440" bIns="34290" anchor="ctr" anchorCtr="1"/>
                    <a:p>
                      <a:pPr algn="ctr" latinLnBrk="1">
                        <a:defRPr/>
                      </a:pPr>
                      <a:r>
                        <a:rPr lang="en-US" altLang="ko-KR" sz="1100"/>
                        <a:t>2022-09-28</a:t>
                      </a:r>
                      <a:endParaRPr lang="ko-KR" altLang="en-US" sz="1100" b="1"/>
                    </a:p>
                  </a:txBody>
                  <a:tcPr marL="91440" marR="91440" marT="34290" marB="34290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3175" cap="flat" cmpd="sng" algn="ctr">
                      <a:noFill/>
                      <a:prstDash val="solid"/>
                      <a:round/>
                    </a:lnR>
                    <a:lnT w="3175" cap="flat" cmpd="sng" algn="ctr">
                      <a:noFill/>
                      <a:prstDash val="solid"/>
                      <a:round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329164">
                <a:tc>
                  <a:txBody>
                    <a:bodyPr vert="horz" lIns="91440" tIns="34290" rIns="91440" bIns="34290" anchor="ctr" anchorCtr="1"/>
                    <a:p>
                      <a:pPr algn="ctr" latinLnBrk="1">
                        <a:defRPr/>
                      </a:pPr>
                      <a:r>
                        <a:rPr lang="en-US" altLang="ko-KR" sz="1300">
                          <a:solidFill>
                            <a:schemeClr val="bg1"/>
                          </a:solidFill>
                        </a:rPr>
                        <a:t>screen path</a:t>
                      </a:r>
                      <a:endParaRPr lang="ko-KR" altLang="en-US" sz="1300" b="0">
                        <a:solidFill>
                          <a:schemeClr val="bg1"/>
                        </a:solidFill>
                      </a:endParaRPr>
                    </a:p>
                  </a:txBody>
                  <a:tcPr marL="91440" marR="91440" marT="34290" marB="34290" anchor="ctr" anchorCtr="1">
                    <a:lnL w="3175" cap="flat" cmpd="sng" algn="ctr">
                      <a:noFill/>
                      <a:prstDash val="solid"/>
                      <a:round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3175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gridSpan="5">
                  <a:txBody>
                    <a:bodyPr vert="horz" lIns="91440" tIns="34290" rIns="91440" bIns="34290" anchor="ctr" anchorCtr="1"/>
                    <a:p>
                      <a:pPr algn="ctr" latinLnBrk="1">
                        <a:defRPr/>
                      </a:pPr>
                      <a:endParaRPr lang="ko-KR" altLang="en-US" sz="1400" b="0"/>
                    </a:p>
                  </a:txBody>
                  <a:tcPr marL="91440" marR="91440" marT="34290" marB="34290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3175" cap="flat" cmpd="sng" algn="ctr">
                      <a:noFill/>
                      <a:prstDash val="solid"/>
                      <a:round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3175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6732240" y="339502"/>
          <a:ext cx="2123728" cy="3024336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504056"/>
                <a:gridCol w="1619672"/>
              </a:tblGrid>
              <a:tr h="504056">
                <a:tc gridSpan="2">
                  <a:txBody>
                    <a:bodyPr vert="horz" lIns="91440" tIns="45720" rIns="91440" bIns="45720" anchor="ctr" anchorCtr="1"/>
                    <a:p>
                      <a:pPr latinLnBrk="1">
                        <a:defRPr/>
                      </a:pPr>
                      <a:r>
                        <a:rPr lang="en-US" altLang="ko-KR" sz="1400" b="0"/>
                        <a:t>description</a:t>
                      </a:r>
                      <a:endParaRPr lang="ko-KR" altLang="en-US" sz="1400" b="0"/>
                    </a:p>
                  </a:txBody>
                  <a:tcPr marL="91440" marR="91440" anchor="ctr" anchorCtr="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</a:tr>
              <a:tr h="504056">
                <a:tc>
                  <a:txBody>
                    <a:bodyPr vert="horz" lIns="91440" tIns="45720" rIns="91440" bIns="45720" anchor="ctr" anchorCtr="1"/>
                    <a:p>
                      <a:pPr algn="ctr" latinLnBrk="1">
                        <a:defRPr/>
                      </a:pPr>
                      <a:r>
                        <a:rPr lang="en-US" altLang="ko-KR" sz="1600" b="0"/>
                        <a:t>1</a:t>
                      </a:r>
                      <a:endParaRPr lang="ko-KR" altLang="en-US" sz="1600" b="0"/>
                    </a:p>
                  </a:txBody>
                  <a:tcPr marL="91440" marR="91440" anchor="ctr" anchorCtr="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ko-KR" altLang="en-US" sz="1000"/>
                        <a:t>멘토 등록 후 보여주는 페이지</a:t>
                      </a:r>
                      <a:endParaRPr lang="ko-KR" altLang="en-US" sz="1000"/>
                    </a:p>
                  </a:txBody>
                  <a:tcPr marL="91440" marR="9144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</a:tr>
              <a:tr h="504056">
                <a:tc>
                  <a:txBody>
                    <a:bodyPr vert="horz" lIns="91440" tIns="45720" rIns="91440" bIns="45720" anchor="ctr" anchorCtr="1"/>
                    <a:p>
                      <a:pPr algn="ctr" latinLnBrk="1">
                        <a:defRPr/>
                      </a:pPr>
                      <a:r>
                        <a:rPr lang="en-US" altLang="ko-KR" sz="1600" b="0"/>
                        <a:t>2</a:t>
                      </a:r>
                      <a:endParaRPr lang="ko-KR" altLang="en-US" sz="1600" b="0"/>
                    </a:p>
                  </a:txBody>
                  <a:tcPr marL="91440" marR="91440" anchor="ctr" anchorCtr="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ko-KR" altLang="en-US" sz="1000"/>
                        <a:t>멘토링 삭제 버튼을 통해 멘토링을 삭제할 수 있다</a:t>
                      </a:r>
                      <a:r>
                        <a:rPr lang="en-US" altLang="ko-KR" sz="1000"/>
                        <a:t>.</a:t>
                      </a:r>
                      <a:endParaRPr lang="en-US" altLang="ko-KR" sz="1000"/>
                    </a:p>
                  </a:txBody>
                  <a:tcPr marL="91440" marR="9144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</a:tr>
              <a:tr h="504056">
                <a:tc>
                  <a:txBody>
                    <a:bodyPr vert="horz" lIns="91440" tIns="45720" rIns="91440" bIns="45720" anchor="ctr" anchorCtr="1"/>
                    <a:p>
                      <a:pPr algn="ctr" latinLnBrk="1">
                        <a:defRPr/>
                      </a:pPr>
                      <a:r>
                        <a:rPr lang="en-US" altLang="ko-KR" sz="1600" b="0"/>
                        <a:t>3</a:t>
                      </a:r>
                      <a:endParaRPr lang="ko-KR" altLang="en-US" sz="1600" b="0"/>
                    </a:p>
                  </a:txBody>
                  <a:tcPr marL="91440" marR="91440" anchor="ctr" anchorCtr="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 marL="91440" marR="9144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</a:tr>
              <a:tr h="504056">
                <a:tc>
                  <a:txBody>
                    <a:bodyPr vert="horz" lIns="91440" tIns="45720" rIns="91440" bIns="45720" anchor="ctr" anchorCtr="1"/>
                    <a:p>
                      <a:pPr algn="ctr" latinLnBrk="1">
                        <a:defRPr/>
                      </a:pPr>
                      <a:r>
                        <a:rPr lang="en-US" altLang="ko-KR" sz="1600" b="0"/>
                        <a:t>4</a:t>
                      </a:r>
                      <a:endParaRPr lang="ko-KR" altLang="en-US" sz="1600" b="0"/>
                    </a:p>
                  </a:txBody>
                  <a:tcPr marL="91440" marR="91440" anchor="ctr" anchorCtr="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 marL="91440" marR="9144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</a:tr>
              <a:tr h="504056">
                <a:tc>
                  <a:txBody>
                    <a:bodyPr vert="horz" lIns="91440" tIns="45720" rIns="91440" bIns="45720" anchor="ctr" anchorCtr="1"/>
                    <a:p>
                      <a:pPr algn="ctr" latinLnBrk="1">
                        <a:defRPr/>
                      </a:pPr>
                      <a:r>
                        <a:rPr lang="en-US" altLang="ko-KR" sz="1600" b="0"/>
                        <a:t>5</a:t>
                      </a:r>
                      <a:endParaRPr lang="ko-KR" altLang="en-US" sz="1600" b="0"/>
                    </a:p>
                  </a:txBody>
                  <a:tcPr marL="91440" marR="91440" anchor="ctr" anchorCtr="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 marL="91440" marR="9144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</a:tr>
            </a:tbl>
          </a:graphicData>
        </a:graphic>
      </p:graphicFrame>
      <p:pic>
        <p:nvPicPr>
          <p:cNvPr id="6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23527" y="1171550"/>
            <a:ext cx="6048672" cy="348843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79512" y="915566"/>
            <a:ext cx="6480720" cy="4227934"/>
          </a:xfrm>
          <a:prstGeom prst="rect">
            <a:avLst/>
          </a:prstGeom>
        </p:spPr>
      </p:pic>
      <p:graphicFrame>
        <p:nvGraphicFramePr>
          <p:cNvPr id="4" name="내용 개체 틀 3"/>
          <p:cNvGraphicFramePr>
            <a:graphicFrameLocks noGrp="1"/>
          </p:cNvGraphicFramePr>
          <p:nvPr>
            <p:ph idx="1"/>
          </p:nvPr>
        </p:nvGraphicFramePr>
        <p:xfrm>
          <a:off x="251520" y="339502"/>
          <a:ext cx="6124445" cy="617195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055289"/>
                <a:gridCol w="1468755"/>
                <a:gridCol w="936104"/>
                <a:gridCol w="855914"/>
                <a:gridCol w="612387"/>
                <a:gridCol w="1195996"/>
              </a:tblGrid>
              <a:tr h="288031">
                <a:tc>
                  <a:txBody>
                    <a:bodyPr vert="horz" lIns="91440" tIns="34290" rIns="91440" bIns="34290" anchor="ctr" anchorCtr="1"/>
                    <a:p>
                      <a:pPr algn="ctr" latinLnBrk="1">
                        <a:defRPr/>
                      </a:pPr>
                      <a:r>
                        <a:rPr lang="en-US" altLang="ko-KR" sz="1300" b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en-US" altLang="ko-KR" sz="1300" b="0" baseline="0">
                          <a:solidFill>
                            <a:schemeClr val="bg1"/>
                          </a:solidFill>
                        </a:rPr>
                        <a:t> title</a:t>
                      </a:r>
                      <a:endParaRPr lang="ko-KR" altLang="en-US" sz="1300" b="0">
                        <a:solidFill>
                          <a:schemeClr val="bg1"/>
                        </a:solidFill>
                      </a:endParaRPr>
                    </a:p>
                  </a:txBody>
                  <a:tcPr marL="91440" marR="91440" marT="34290" marB="34290" anchor="ctr" anchorCtr="1">
                    <a:lnL w="3175" cap="flat" cmpd="sng" algn="ctr">
                      <a:noFill/>
                      <a:prstDash val="solid"/>
                      <a:round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3175" cap="flat" cmpd="sng" algn="ctr">
                      <a:noFill/>
                      <a:prstDash val="solid"/>
                      <a:round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 vert="horz" lIns="91440" tIns="34290" rIns="91440" bIns="34290" anchor="ctr" anchorCtr="1"/>
                    <a:p>
                      <a:pPr algn="ctr" latinLnBrk="1">
                        <a:defRPr/>
                      </a:pPr>
                      <a:r>
                        <a:rPr lang="ko-KR" altLang="en-US" sz="900"/>
                        <a:t>채용정보</a:t>
                      </a:r>
                      <a:endParaRPr lang="ko-KR" altLang="en-US" sz="900"/>
                    </a:p>
                  </a:txBody>
                  <a:tcPr marL="91440" marR="91440" marT="34290" marB="34290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3175" cap="flat" cmpd="sng" algn="ctr">
                      <a:noFill/>
                      <a:prstDash val="solid"/>
                      <a:round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 vert="horz" lIns="91440" tIns="34290" rIns="91440" bIns="34290" anchor="ctr" anchorCtr="1"/>
                    <a:p>
                      <a:pPr algn="ctr" latinLnBrk="1">
                        <a:defRPr/>
                      </a:pPr>
                      <a:r>
                        <a:rPr lang="en-US" altLang="ko-KR" sz="1300" b="0">
                          <a:solidFill>
                            <a:schemeClr val="bg1"/>
                          </a:solidFill>
                        </a:rPr>
                        <a:t>screen</a:t>
                      </a:r>
                      <a:r>
                        <a:rPr lang="en-US" altLang="ko-KR" sz="130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ko-KR" sz="1300" b="0">
                          <a:solidFill>
                            <a:schemeClr val="bg1"/>
                          </a:solidFill>
                        </a:rPr>
                        <a:t>ID</a:t>
                      </a:r>
                      <a:endParaRPr lang="ko-KR" altLang="en-US" sz="1300" b="0">
                        <a:solidFill>
                          <a:schemeClr val="bg1"/>
                        </a:solidFill>
                      </a:endParaRPr>
                    </a:p>
                  </a:txBody>
                  <a:tcPr marL="91440" marR="91440" marT="34290" marB="34290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3175" cap="flat" cmpd="sng" algn="ctr">
                      <a:noFill/>
                      <a:prstDash val="solid"/>
                      <a:round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 vert="horz" lIns="91440" tIns="34290" rIns="91440" bIns="34290" anchor="ctr" anchorCtr="1"/>
                    <a:p>
                      <a:pPr algn="ctr" latinLnBrk="1">
                        <a:defRPr/>
                      </a:pPr>
                      <a:endParaRPr lang="ko-KR" altLang="en-US" sz="1400" b="1"/>
                    </a:p>
                  </a:txBody>
                  <a:tcPr marL="91440" marR="91440" marT="34290" marB="34290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3175" cap="flat" cmpd="sng" algn="ctr">
                      <a:noFill/>
                      <a:prstDash val="solid"/>
                      <a:round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 vert="horz" lIns="91440" tIns="34290" rIns="91440" bIns="34290" anchor="ctr" anchorCtr="1"/>
                    <a:p>
                      <a:pPr algn="ctr" latinLnBrk="1">
                        <a:defRPr/>
                      </a:pPr>
                      <a:r>
                        <a:rPr lang="en-US" altLang="ko-KR" sz="1300" b="0">
                          <a:solidFill>
                            <a:schemeClr val="bg1"/>
                          </a:solidFill>
                        </a:rPr>
                        <a:t>date</a:t>
                      </a:r>
                      <a:endParaRPr lang="ko-KR" altLang="en-US" sz="1300" b="0">
                        <a:solidFill>
                          <a:schemeClr val="bg1"/>
                        </a:solidFill>
                      </a:endParaRPr>
                    </a:p>
                  </a:txBody>
                  <a:tcPr marL="91440" marR="91440" marT="34290" marB="34290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3175" cap="flat" cmpd="sng" algn="ctr">
                      <a:noFill/>
                      <a:prstDash val="solid"/>
                      <a:round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 vert="horz" lIns="91440" tIns="34290" rIns="91440" bIns="34290" anchor="ctr" anchorCtr="1"/>
                    <a:p>
                      <a:pPr algn="ctr" latinLnBrk="1">
                        <a:defRPr/>
                      </a:pPr>
                      <a:r>
                        <a:rPr lang="en-US" altLang="ko-KR" sz="1100"/>
                        <a:t>2022-09-28</a:t>
                      </a:r>
                      <a:endParaRPr lang="ko-KR" altLang="en-US" sz="1100" b="1"/>
                    </a:p>
                  </a:txBody>
                  <a:tcPr marL="91440" marR="91440" marT="34290" marB="34290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3175" cap="flat" cmpd="sng" algn="ctr">
                      <a:noFill/>
                      <a:prstDash val="solid"/>
                      <a:round/>
                    </a:lnR>
                    <a:lnT w="3175" cap="flat" cmpd="sng" algn="ctr">
                      <a:noFill/>
                      <a:prstDash val="solid"/>
                      <a:round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329164">
                <a:tc>
                  <a:txBody>
                    <a:bodyPr vert="horz" lIns="91440" tIns="34290" rIns="91440" bIns="34290" anchor="ctr" anchorCtr="1"/>
                    <a:p>
                      <a:pPr algn="ctr" latinLnBrk="1">
                        <a:defRPr/>
                      </a:pPr>
                      <a:r>
                        <a:rPr lang="en-US" altLang="ko-KR" sz="1300">
                          <a:solidFill>
                            <a:schemeClr val="bg1"/>
                          </a:solidFill>
                        </a:rPr>
                        <a:t>screen path</a:t>
                      </a:r>
                      <a:endParaRPr lang="ko-KR" altLang="en-US" sz="1300" b="0">
                        <a:solidFill>
                          <a:schemeClr val="bg1"/>
                        </a:solidFill>
                      </a:endParaRPr>
                    </a:p>
                  </a:txBody>
                  <a:tcPr marL="91440" marR="91440" marT="34290" marB="34290" anchor="ctr" anchorCtr="1">
                    <a:lnL w="3175" cap="flat" cmpd="sng" algn="ctr">
                      <a:noFill/>
                      <a:prstDash val="solid"/>
                      <a:round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3175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gridSpan="5">
                  <a:txBody>
                    <a:bodyPr vert="horz" lIns="91440" tIns="34290" rIns="91440" bIns="34290" anchor="ctr" anchorCtr="1"/>
                    <a:p>
                      <a:pPr algn="ctr" latinLnBrk="1">
                        <a:defRPr/>
                      </a:pPr>
                      <a:endParaRPr lang="ko-KR" altLang="en-US" sz="1400" b="0"/>
                    </a:p>
                  </a:txBody>
                  <a:tcPr marL="91440" marR="91440" marT="34290" marB="34290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3175" cap="flat" cmpd="sng" algn="ctr">
                      <a:noFill/>
                      <a:prstDash val="solid"/>
                      <a:round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3175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6732240" y="339502"/>
          <a:ext cx="2125211" cy="3024336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504056"/>
                <a:gridCol w="1621155"/>
              </a:tblGrid>
              <a:tr h="504056">
                <a:tc gridSpan="2">
                  <a:txBody>
                    <a:bodyPr vert="horz" lIns="91440" tIns="45720" rIns="91440" bIns="45720" anchor="ctr" anchorCtr="1"/>
                    <a:p>
                      <a:pPr latinLnBrk="1">
                        <a:defRPr/>
                      </a:pPr>
                      <a:r>
                        <a:rPr lang="en-US" altLang="ko-KR" sz="1400" b="0"/>
                        <a:t>description</a:t>
                      </a:r>
                      <a:endParaRPr lang="ko-KR" altLang="en-US" sz="1400" b="0"/>
                    </a:p>
                  </a:txBody>
                  <a:tcPr marL="91440" marR="91440" anchor="ctr" anchorCtr="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</a:tr>
              <a:tr h="504056">
                <a:tc>
                  <a:txBody>
                    <a:bodyPr vert="horz" lIns="91440" tIns="45720" rIns="91440" bIns="45720" anchor="ctr" anchorCtr="1"/>
                    <a:p>
                      <a:pPr algn="ctr" latinLnBrk="1">
                        <a:defRPr/>
                      </a:pPr>
                      <a:r>
                        <a:rPr lang="en-US" altLang="ko-KR" sz="1600" b="0"/>
                        <a:t>1</a:t>
                      </a:r>
                      <a:endParaRPr lang="ko-KR" altLang="en-US" sz="1600" b="0"/>
                    </a:p>
                  </a:txBody>
                  <a:tcPr marL="91440" marR="91440" anchor="ctr" anchorCtr="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ko-KR" altLang="en-US" sz="1100" b="0"/>
                        <a:t>채용공고중인 기업을 검색할 수 있는 페이지</a:t>
                      </a:r>
                      <a:endParaRPr lang="ko-KR" altLang="en-US" sz="1100" b="0"/>
                    </a:p>
                  </a:txBody>
                  <a:tcPr marL="91440" marR="9144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</a:tr>
              <a:tr h="504056">
                <a:tc>
                  <a:txBody>
                    <a:bodyPr vert="horz" lIns="91440" tIns="45720" rIns="91440" bIns="45720" anchor="ctr" anchorCtr="1"/>
                    <a:p>
                      <a:pPr algn="ctr" latinLnBrk="1">
                        <a:defRPr/>
                      </a:pPr>
                      <a:r>
                        <a:rPr lang="en-US" altLang="ko-KR" sz="1600" b="0"/>
                        <a:t>2</a:t>
                      </a:r>
                      <a:endParaRPr lang="ko-KR" altLang="en-US" sz="1600" b="0"/>
                    </a:p>
                  </a:txBody>
                  <a:tcPr marL="91440" marR="91440" anchor="ctr" anchorCtr="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ko-KR" altLang="en-US" sz="1000" b="0"/>
                        <a:t>상세 검색으로 관련 키워드 선택 혹은 검색어</a:t>
                      </a:r>
                      <a:endParaRPr lang="ko-KR" altLang="en-US" sz="1000" b="0"/>
                    </a:p>
                  </a:txBody>
                  <a:tcPr marL="91440" marR="9144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</a:tr>
              <a:tr h="504056">
                <a:tc>
                  <a:txBody>
                    <a:bodyPr vert="horz" lIns="91440" tIns="45720" rIns="91440" bIns="45720" anchor="ctr" anchorCtr="1"/>
                    <a:p>
                      <a:pPr algn="ctr" latinLnBrk="1">
                        <a:defRPr/>
                      </a:pPr>
                      <a:r>
                        <a:rPr lang="en-US" altLang="ko-KR" sz="1600" b="0"/>
                        <a:t>3</a:t>
                      </a:r>
                      <a:endParaRPr lang="ko-KR" altLang="en-US" sz="1600" b="0"/>
                    </a:p>
                  </a:txBody>
                  <a:tcPr marL="91440" marR="91440" anchor="ctr" anchorCtr="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ko-KR" altLang="en-US" sz="1000"/>
                        <a:t>검색버튼 클릭시 리스트 조회</a:t>
                      </a:r>
                      <a:endParaRPr lang="ko-KR" altLang="en-US" sz="1000"/>
                    </a:p>
                  </a:txBody>
                  <a:tcPr marL="91440" marR="9144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</a:tr>
              <a:tr h="504056">
                <a:tc>
                  <a:txBody>
                    <a:bodyPr vert="horz" lIns="91440" tIns="45720" rIns="91440" bIns="45720" anchor="ctr" anchorCtr="1"/>
                    <a:p>
                      <a:pPr algn="ctr" latinLnBrk="1">
                        <a:defRPr/>
                      </a:pPr>
                      <a:r>
                        <a:rPr lang="en-US" altLang="ko-KR" sz="1600" b="0"/>
                        <a:t>4</a:t>
                      </a:r>
                      <a:endParaRPr lang="ko-KR" altLang="en-US" sz="1600" b="0"/>
                    </a:p>
                  </a:txBody>
                  <a:tcPr marL="91440" marR="91440" anchor="ctr" anchorCtr="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ko-KR" altLang="en-US" sz="1000"/>
                        <a:t>클릭 시 개인스크랩 페이지에 해당공고 저장</a:t>
                      </a:r>
                      <a:endParaRPr lang="ko-KR" altLang="en-US" sz="1000"/>
                    </a:p>
                  </a:txBody>
                  <a:tcPr marL="91440" marR="9144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</a:tr>
              <a:tr h="504056">
                <a:tc>
                  <a:txBody>
                    <a:bodyPr vert="horz" lIns="91440" tIns="45720" rIns="91440" bIns="45720" anchor="ctr" anchorCtr="1"/>
                    <a:p>
                      <a:pPr algn="ctr" latinLnBrk="1">
                        <a:defRPr/>
                      </a:pPr>
                      <a:r>
                        <a:rPr lang="en-US" altLang="ko-KR" sz="1600" b="0"/>
                        <a:t>5</a:t>
                      </a:r>
                      <a:endParaRPr lang="ko-KR" altLang="en-US" sz="1600" b="0"/>
                    </a:p>
                  </a:txBody>
                  <a:tcPr marL="91440" marR="91440" anchor="ctr" anchorCtr="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ko-KR" altLang="en-US" sz="1000"/>
                        <a:t>상세보기 클릭 시 해당공고 상세페이지 생성</a:t>
                      </a:r>
                      <a:endParaRPr lang="ko-KR" altLang="en-US" sz="1000"/>
                    </a:p>
                  </a:txBody>
                  <a:tcPr marL="91440" marR="9144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771550"/>
            <a:ext cx="6660232" cy="4371950"/>
          </a:xfrm>
          <a:prstGeom prst="rect">
            <a:avLst/>
          </a:prstGeom>
        </p:spPr>
      </p:pic>
      <p:graphicFrame>
        <p:nvGraphicFramePr>
          <p:cNvPr id="4" name="내용 개체 틀 3"/>
          <p:cNvGraphicFramePr>
            <a:graphicFrameLocks noGrp="1"/>
          </p:cNvGraphicFramePr>
          <p:nvPr>
            <p:ph idx="1"/>
          </p:nvPr>
        </p:nvGraphicFramePr>
        <p:xfrm>
          <a:off x="251520" y="339502"/>
          <a:ext cx="6124445" cy="617195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055289"/>
                <a:gridCol w="1468755"/>
                <a:gridCol w="936104"/>
                <a:gridCol w="855914"/>
                <a:gridCol w="612387"/>
                <a:gridCol w="1195996"/>
              </a:tblGrid>
              <a:tr h="288031">
                <a:tc>
                  <a:txBody>
                    <a:bodyPr vert="horz" lIns="91440" tIns="34290" rIns="91440" bIns="34290" anchor="ctr" anchorCtr="1"/>
                    <a:p>
                      <a:pPr algn="ctr" latinLnBrk="1">
                        <a:defRPr/>
                      </a:pPr>
                      <a:r>
                        <a:rPr lang="en-US" altLang="ko-KR" sz="1300" b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en-US" altLang="ko-KR" sz="1300" b="0" baseline="0">
                          <a:solidFill>
                            <a:schemeClr val="bg1"/>
                          </a:solidFill>
                        </a:rPr>
                        <a:t> title</a:t>
                      </a:r>
                      <a:endParaRPr lang="ko-KR" altLang="en-US" sz="1300" b="0">
                        <a:solidFill>
                          <a:schemeClr val="bg1"/>
                        </a:solidFill>
                      </a:endParaRPr>
                    </a:p>
                  </a:txBody>
                  <a:tcPr marL="91440" marR="91440" marT="34290" marB="34290" anchor="ctr" anchorCtr="1">
                    <a:lnL w="3175" cap="flat" cmpd="sng" algn="ctr">
                      <a:noFill/>
                      <a:prstDash val="solid"/>
                      <a:round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3175" cap="flat" cmpd="sng" algn="ctr">
                      <a:noFill/>
                      <a:prstDash val="solid"/>
                      <a:round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 vert="horz" lIns="91440" tIns="34290" rIns="91440" bIns="34290" anchor="ctr" anchorCtr="1"/>
                    <a:p>
                      <a:pPr algn="ctr" latinLnBrk="1">
                        <a:defRPr/>
                      </a:pPr>
                      <a:r>
                        <a:rPr lang="ko-KR" altLang="en-US" sz="900"/>
                        <a:t>채용정보</a:t>
                      </a:r>
                      <a:r>
                        <a:rPr lang="en-US" altLang="ko-KR" sz="900"/>
                        <a:t>/</a:t>
                      </a:r>
                      <a:r>
                        <a:rPr lang="ko-KR" altLang="en-US" sz="900"/>
                        <a:t>상세보기</a:t>
                      </a:r>
                      <a:endParaRPr lang="ko-KR" altLang="en-US" sz="900"/>
                    </a:p>
                  </a:txBody>
                  <a:tcPr marL="91440" marR="91440" marT="34290" marB="34290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3175" cap="flat" cmpd="sng" algn="ctr">
                      <a:noFill/>
                      <a:prstDash val="solid"/>
                      <a:round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 vert="horz" lIns="91440" tIns="34290" rIns="91440" bIns="34290" anchor="ctr" anchorCtr="1"/>
                    <a:p>
                      <a:pPr algn="ctr" latinLnBrk="1">
                        <a:defRPr/>
                      </a:pPr>
                      <a:r>
                        <a:rPr lang="en-US" altLang="ko-KR" sz="1300" b="0">
                          <a:solidFill>
                            <a:schemeClr val="bg1"/>
                          </a:solidFill>
                        </a:rPr>
                        <a:t>screen</a:t>
                      </a:r>
                      <a:r>
                        <a:rPr lang="en-US" altLang="ko-KR" sz="130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ko-KR" sz="1300" b="0">
                          <a:solidFill>
                            <a:schemeClr val="bg1"/>
                          </a:solidFill>
                        </a:rPr>
                        <a:t>ID</a:t>
                      </a:r>
                      <a:endParaRPr lang="ko-KR" altLang="en-US" sz="1300" b="0">
                        <a:solidFill>
                          <a:schemeClr val="bg1"/>
                        </a:solidFill>
                      </a:endParaRPr>
                    </a:p>
                  </a:txBody>
                  <a:tcPr marL="91440" marR="91440" marT="34290" marB="34290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3175" cap="flat" cmpd="sng" algn="ctr">
                      <a:noFill/>
                      <a:prstDash val="solid"/>
                      <a:round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 vert="horz" lIns="91440" tIns="34290" rIns="91440" bIns="34290" anchor="ctr" anchorCtr="1"/>
                    <a:p>
                      <a:pPr algn="ctr" latinLnBrk="1">
                        <a:defRPr/>
                      </a:pPr>
                      <a:endParaRPr lang="ko-KR" altLang="en-US" sz="1400" b="1"/>
                    </a:p>
                  </a:txBody>
                  <a:tcPr marL="91440" marR="91440" marT="34290" marB="34290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3175" cap="flat" cmpd="sng" algn="ctr">
                      <a:noFill/>
                      <a:prstDash val="solid"/>
                      <a:round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 vert="horz" lIns="91440" tIns="34290" rIns="91440" bIns="34290" anchor="ctr" anchorCtr="1"/>
                    <a:p>
                      <a:pPr algn="ctr" latinLnBrk="1">
                        <a:defRPr/>
                      </a:pPr>
                      <a:r>
                        <a:rPr lang="en-US" altLang="ko-KR" sz="1300" b="0">
                          <a:solidFill>
                            <a:schemeClr val="bg1"/>
                          </a:solidFill>
                        </a:rPr>
                        <a:t>date</a:t>
                      </a:r>
                      <a:endParaRPr lang="ko-KR" altLang="en-US" sz="1300" b="0">
                        <a:solidFill>
                          <a:schemeClr val="bg1"/>
                        </a:solidFill>
                      </a:endParaRPr>
                    </a:p>
                  </a:txBody>
                  <a:tcPr marL="91440" marR="91440" marT="34290" marB="34290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3175" cap="flat" cmpd="sng" algn="ctr">
                      <a:noFill/>
                      <a:prstDash val="solid"/>
                      <a:round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 vert="horz" lIns="91440" tIns="34290" rIns="91440" bIns="34290" anchor="ctr" anchorCtr="1"/>
                    <a:p>
                      <a:pPr algn="ctr" latinLnBrk="1">
                        <a:defRPr/>
                      </a:pPr>
                      <a:r>
                        <a:rPr lang="en-US" altLang="ko-KR" sz="1100"/>
                        <a:t>2022-09-28</a:t>
                      </a:r>
                      <a:endParaRPr lang="ko-KR" altLang="en-US" sz="1100" b="1"/>
                    </a:p>
                  </a:txBody>
                  <a:tcPr marL="91440" marR="91440" marT="34290" marB="34290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3175" cap="flat" cmpd="sng" algn="ctr">
                      <a:noFill/>
                      <a:prstDash val="solid"/>
                      <a:round/>
                    </a:lnR>
                    <a:lnT w="3175" cap="flat" cmpd="sng" algn="ctr">
                      <a:noFill/>
                      <a:prstDash val="solid"/>
                      <a:round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329164">
                <a:tc>
                  <a:txBody>
                    <a:bodyPr vert="horz" lIns="91440" tIns="34290" rIns="91440" bIns="34290" anchor="ctr" anchorCtr="1"/>
                    <a:p>
                      <a:pPr algn="ctr" latinLnBrk="1">
                        <a:defRPr/>
                      </a:pPr>
                      <a:r>
                        <a:rPr lang="en-US" altLang="ko-KR" sz="1300">
                          <a:solidFill>
                            <a:schemeClr val="bg1"/>
                          </a:solidFill>
                        </a:rPr>
                        <a:t>screen path</a:t>
                      </a:r>
                      <a:endParaRPr lang="ko-KR" altLang="en-US" sz="1300" b="0">
                        <a:solidFill>
                          <a:schemeClr val="bg1"/>
                        </a:solidFill>
                      </a:endParaRPr>
                    </a:p>
                  </a:txBody>
                  <a:tcPr marL="91440" marR="91440" marT="34290" marB="34290" anchor="ctr" anchorCtr="1">
                    <a:lnL w="3175" cap="flat" cmpd="sng" algn="ctr">
                      <a:noFill/>
                      <a:prstDash val="solid"/>
                      <a:round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3175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gridSpan="5">
                  <a:txBody>
                    <a:bodyPr vert="horz" lIns="91440" tIns="34290" rIns="91440" bIns="34290" anchor="ctr" anchorCtr="1"/>
                    <a:p>
                      <a:pPr algn="ctr" latinLnBrk="1">
                        <a:defRPr/>
                      </a:pPr>
                      <a:endParaRPr lang="ko-KR" altLang="en-US" sz="1400" b="0"/>
                    </a:p>
                  </a:txBody>
                  <a:tcPr marL="91440" marR="91440" marT="34290" marB="34290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3175" cap="flat" cmpd="sng" algn="ctr">
                      <a:noFill/>
                      <a:prstDash val="solid"/>
                      <a:round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3175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6732240" y="339502"/>
          <a:ext cx="2125211" cy="3024336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504056"/>
                <a:gridCol w="1621155"/>
              </a:tblGrid>
              <a:tr h="504056">
                <a:tc gridSpan="2">
                  <a:txBody>
                    <a:bodyPr vert="horz" lIns="91440" tIns="45720" rIns="91440" bIns="45720" anchor="ctr" anchorCtr="1"/>
                    <a:p>
                      <a:pPr latinLnBrk="1">
                        <a:defRPr/>
                      </a:pPr>
                      <a:r>
                        <a:rPr lang="en-US" altLang="ko-KR" sz="1400" b="0"/>
                        <a:t>description</a:t>
                      </a:r>
                      <a:endParaRPr lang="ko-KR" altLang="en-US" sz="1400" b="0"/>
                    </a:p>
                  </a:txBody>
                  <a:tcPr marL="91440" marR="91440" anchor="ctr" anchorCtr="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</a:tr>
              <a:tr h="504056">
                <a:tc>
                  <a:txBody>
                    <a:bodyPr vert="horz" lIns="91440" tIns="45720" rIns="91440" bIns="45720" anchor="ctr" anchorCtr="1"/>
                    <a:p>
                      <a:pPr algn="ctr" latinLnBrk="1">
                        <a:defRPr/>
                      </a:pPr>
                      <a:r>
                        <a:rPr lang="en-US" altLang="ko-KR" sz="1600" b="0"/>
                        <a:t>1</a:t>
                      </a:r>
                      <a:endParaRPr lang="ko-KR" altLang="en-US" sz="1600" b="0"/>
                    </a:p>
                  </a:txBody>
                  <a:tcPr marL="91440" marR="91440" anchor="ctr" anchorCtr="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ko-KR" altLang="en-US" sz="1000"/>
                        <a:t>채용공고의 상세페이지</a:t>
                      </a:r>
                      <a:endParaRPr lang="ko-KR" altLang="en-US" sz="1000"/>
                    </a:p>
                  </a:txBody>
                  <a:tcPr marL="91440" marR="9144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</a:tr>
              <a:tr h="504056">
                <a:tc>
                  <a:txBody>
                    <a:bodyPr vert="horz" lIns="91440" tIns="45720" rIns="91440" bIns="45720" anchor="ctr" anchorCtr="1"/>
                    <a:p>
                      <a:pPr algn="ctr" latinLnBrk="1">
                        <a:defRPr/>
                      </a:pPr>
                      <a:r>
                        <a:rPr lang="en-US" altLang="ko-KR" sz="1600" b="0"/>
                        <a:t>2</a:t>
                      </a:r>
                      <a:endParaRPr lang="ko-KR" altLang="en-US" sz="1600" b="0"/>
                    </a:p>
                  </a:txBody>
                  <a:tcPr marL="91440" marR="91440" anchor="ctr" anchorCtr="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ko-KR" altLang="en-US" sz="1000"/>
                        <a:t>지원하기를 클릭 시 해당기업에 지원할 수 있다</a:t>
                      </a:r>
                      <a:r>
                        <a:rPr lang="en-US" altLang="ko-KR" sz="1000"/>
                        <a:t>.</a:t>
                      </a:r>
                      <a:endParaRPr lang="en-US" altLang="ko-KR" sz="1000"/>
                    </a:p>
                  </a:txBody>
                  <a:tcPr marL="91440" marR="9144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</a:tr>
              <a:tr h="504056">
                <a:tc>
                  <a:txBody>
                    <a:bodyPr vert="horz" lIns="91440" tIns="45720" rIns="91440" bIns="45720" anchor="ctr" anchorCtr="1"/>
                    <a:p>
                      <a:pPr algn="ctr" latinLnBrk="1">
                        <a:defRPr/>
                      </a:pPr>
                      <a:r>
                        <a:rPr lang="en-US" altLang="ko-KR" sz="1600" b="0"/>
                        <a:t>3</a:t>
                      </a:r>
                      <a:endParaRPr lang="ko-KR" altLang="en-US" sz="1600" b="0"/>
                    </a:p>
                  </a:txBody>
                  <a:tcPr marL="91440" marR="91440" anchor="ctr" anchorCtr="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 marL="91440" marR="9144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</a:tr>
              <a:tr h="504056">
                <a:tc>
                  <a:txBody>
                    <a:bodyPr vert="horz" lIns="91440" tIns="45720" rIns="91440" bIns="45720" anchor="ctr" anchorCtr="1"/>
                    <a:p>
                      <a:pPr algn="ctr" latinLnBrk="1">
                        <a:defRPr/>
                      </a:pPr>
                      <a:r>
                        <a:rPr lang="en-US" altLang="ko-KR" sz="1600" b="0"/>
                        <a:t>4</a:t>
                      </a:r>
                      <a:endParaRPr lang="ko-KR" altLang="en-US" sz="1600" b="0"/>
                    </a:p>
                  </a:txBody>
                  <a:tcPr marL="91440" marR="91440" anchor="ctr" anchorCtr="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 marL="91440" marR="9144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</a:tr>
              <a:tr h="504056">
                <a:tc>
                  <a:txBody>
                    <a:bodyPr vert="horz" lIns="91440" tIns="45720" rIns="91440" bIns="45720" anchor="ctr" anchorCtr="1"/>
                    <a:p>
                      <a:pPr algn="ctr" latinLnBrk="1">
                        <a:defRPr/>
                      </a:pPr>
                      <a:r>
                        <a:rPr lang="en-US" altLang="ko-KR" sz="1600" b="0"/>
                        <a:t>5</a:t>
                      </a:r>
                      <a:endParaRPr lang="ko-KR" altLang="en-US" sz="1600" b="0"/>
                    </a:p>
                  </a:txBody>
                  <a:tcPr marL="91440" marR="91440" anchor="ctr" anchorCtr="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 marL="91440" marR="9144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"/>
          <p:cNvPicPr>
            <a:picLocks noChangeAspect="1"/>
          </p:cNvPicPr>
          <p:nvPr/>
        </p:nvPicPr>
        <p:blipFill rotWithShape="1">
          <a:blip r:embed="rId2"/>
          <a:srcRect r="5940" b="5200"/>
          <a:stretch>
            <a:fillRect/>
          </a:stretch>
        </p:blipFill>
        <p:spPr>
          <a:xfrm>
            <a:off x="0" y="915566"/>
            <a:ext cx="6649141" cy="4227934"/>
          </a:xfrm>
          <a:prstGeom prst="rect">
            <a:avLst/>
          </a:prstGeom>
        </p:spPr>
      </p:pic>
      <p:graphicFrame>
        <p:nvGraphicFramePr>
          <p:cNvPr id="4" name="내용 개체 틀 3"/>
          <p:cNvGraphicFramePr>
            <a:graphicFrameLocks noGrp="1"/>
          </p:cNvGraphicFramePr>
          <p:nvPr>
            <p:ph idx="1"/>
          </p:nvPr>
        </p:nvGraphicFramePr>
        <p:xfrm>
          <a:off x="251520" y="339502"/>
          <a:ext cx="6124445" cy="617195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055289"/>
                <a:gridCol w="1468755"/>
                <a:gridCol w="936104"/>
                <a:gridCol w="855914"/>
                <a:gridCol w="612387"/>
                <a:gridCol w="1195996"/>
              </a:tblGrid>
              <a:tr h="288031">
                <a:tc>
                  <a:txBody>
                    <a:bodyPr vert="horz" lIns="91440" tIns="34290" rIns="91440" bIns="34290" anchor="ctr" anchorCtr="1"/>
                    <a:p>
                      <a:pPr algn="ctr" latinLnBrk="1">
                        <a:defRPr/>
                      </a:pPr>
                      <a:r>
                        <a:rPr lang="en-US" altLang="ko-KR" sz="1300" b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en-US" altLang="ko-KR" sz="1300" b="0" baseline="0">
                          <a:solidFill>
                            <a:schemeClr val="bg1"/>
                          </a:solidFill>
                        </a:rPr>
                        <a:t> title</a:t>
                      </a:r>
                      <a:endParaRPr lang="ko-KR" altLang="en-US" sz="1300" b="0">
                        <a:solidFill>
                          <a:schemeClr val="bg1"/>
                        </a:solidFill>
                      </a:endParaRPr>
                    </a:p>
                  </a:txBody>
                  <a:tcPr marL="91440" marR="91440" marT="34290" marB="34290" anchor="ctr" anchorCtr="1">
                    <a:lnL w="3175" cap="flat" cmpd="sng" algn="ctr">
                      <a:noFill/>
                      <a:prstDash val="solid"/>
                      <a:round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3175" cap="flat" cmpd="sng" algn="ctr">
                      <a:noFill/>
                      <a:prstDash val="solid"/>
                      <a:round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 vert="horz" lIns="91440" tIns="34290" rIns="91440" bIns="34290" anchor="ctr" anchorCtr="1"/>
                    <a:p>
                      <a:pPr algn="ctr" latinLnBrk="1">
                        <a:defRPr/>
                      </a:pPr>
                      <a:r>
                        <a:rPr lang="ko-KR" altLang="en-US" sz="900"/>
                        <a:t>채용정보</a:t>
                      </a:r>
                      <a:r>
                        <a:rPr lang="en-US" altLang="ko-KR" sz="900"/>
                        <a:t>/</a:t>
                      </a:r>
                      <a:r>
                        <a:rPr lang="ko-KR" altLang="en-US" sz="900"/>
                        <a:t>지원하기</a:t>
                      </a:r>
                      <a:endParaRPr lang="ko-KR" altLang="en-US" sz="900"/>
                    </a:p>
                  </a:txBody>
                  <a:tcPr marL="91440" marR="91440" marT="34290" marB="34290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3175" cap="flat" cmpd="sng" algn="ctr">
                      <a:noFill/>
                      <a:prstDash val="solid"/>
                      <a:round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 vert="horz" lIns="91440" tIns="34290" rIns="91440" bIns="34290" anchor="ctr" anchorCtr="1"/>
                    <a:p>
                      <a:pPr algn="ctr" latinLnBrk="1">
                        <a:defRPr/>
                      </a:pPr>
                      <a:r>
                        <a:rPr lang="en-US" altLang="ko-KR" sz="1300" b="0">
                          <a:solidFill>
                            <a:schemeClr val="bg1"/>
                          </a:solidFill>
                        </a:rPr>
                        <a:t>screen</a:t>
                      </a:r>
                      <a:r>
                        <a:rPr lang="en-US" altLang="ko-KR" sz="130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ko-KR" sz="1300" b="0">
                          <a:solidFill>
                            <a:schemeClr val="bg1"/>
                          </a:solidFill>
                        </a:rPr>
                        <a:t>ID</a:t>
                      </a:r>
                      <a:endParaRPr lang="ko-KR" altLang="en-US" sz="1300" b="0">
                        <a:solidFill>
                          <a:schemeClr val="bg1"/>
                        </a:solidFill>
                      </a:endParaRPr>
                    </a:p>
                  </a:txBody>
                  <a:tcPr marL="91440" marR="91440" marT="34290" marB="34290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3175" cap="flat" cmpd="sng" algn="ctr">
                      <a:noFill/>
                      <a:prstDash val="solid"/>
                      <a:round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 vert="horz" lIns="91440" tIns="34290" rIns="91440" bIns="34290" anchor="ctr" anchorCtr="1"/>
                    <a:p>
                      <a:pPr algn="ctr" latinLnBrk="1">
                        <a:defRPr/>
                      </a:pPr>
                      <a:endParaRPr lang="ko-KR" altLang="en-US" sz="1400" b="1"/>
                    </a:p>
                  </a:txBody>
                  <a:tcPr marL="91440" marR="91440" marT="34290" marB="34290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3175" cap="flat" cmpd="sng" algn="ctr">
                      <a:noFill/>
                      <a:prstDash val="solid"/>
                      <a:round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 vert="horz" lIns="91440" tIns="34290" rIns="91440" bIns="34290" anchor="ctr" anchorCtr="1"/>
                    <a:p>
                      <a:pPr algn="ctr" latinLnBrk="1">
                        <a:defRPr/>
                      </a:pPr>
                      <a:r>
                        <a:rPr lang="en-US" altLang="ko-KR" sz="1300" b="0">
                          <a:solidFill>
                            <a:schemeClr val="bg1"/>
                          </a:solidFill>
                        </a:rPr>
                        <a:t>date</a:t>
                      </a:r>
                      <a:endParaRPr lang="ko-KR" altLang="en-US" sz="1300" b="0">
                        <a:solidFill>
                          <a:schemeClr val="bg1"/>
                        </a:solidFill>
                      </a:endParaRPr>
                    </a:p>
                  </a:txBody>
                  <a:tcPr marL="91440" marR="91440" marT="34290" marB="34290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3175" cap="flat" cmpd="sng" algn="ctr">
                      <a:noFill/>
                      <a:prstDash val="solid"/>
                      <a:round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 vert="horz" lIns="91440" tIns="34290" rIns="91440" bIns="34290" anchor="ctr" anchorCtr="1"/>
                    <a:p>
                      <a:pPr algn="ctr" latinLnBrk="1">
                        <a:defRPr/>
                      </a:pPr>
                      <a:r>
                        <a:rPr lang="en-US" altLang="ko-KR" sz="1100"/>
                        <a:t>2022-09-28</a:t>
                      </a:r>
                      <a:endParaRPr lang="ko-KR" altLang="en-US" sz="1100" b="1"/>
                    </a:p>
                  </a:txBody>
                  <a:tcPr marL="91440" marR="91440" marT="34290" marB="34290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3175" cap="flat" cmpd="sng" algn="ctr">
                      <a:noFill/>
                      <a:prstDash val="solid"/>
                      <a:round/>
                    </a:lnR>
                    <a:lnT w="3175" cap="flat" cmpd="sng" algn="ctr">
                      <a:noFill/>
                      <a:prstDash val="solid"/>
                      <a:round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329164">
                <a:tc>
                  <a:txBody>
                    <a:bodyPr vert="horz" lIns="91440" tIns="34290" rIns="91440" bIns="34290" anchor="ctr" anchorCtr="1"/>
                    <a:p>
                      <a:pPr algn="ctr" latinLnBrk="1">
                        <a:defRPr/>
                      </a:pPr>
                      <a:r>
                        <a:rPr lang="en-US" altLang="ko-KR" sz="1300">
                          <a:solidFill>
                            <a:schemeClr val="bg1"/>
                          </a:solidFill>
                        </a:rPr>
                        <a:t>screen path</a:t>
                      </a:r>
                      <a:endParaRPr lang="ko-KR" altLang="en-US" sz="1300" b="0">
                        <a:solidFill>
                          <a:schemeClr val="bg1"/>
                        </a:solidFill>
                      </a:endParaRPr>
                    </a:p>
                  </a:txBody>
                  <a:tcPr marL="91440" marR="91440" marT="34290" marB="34290" anchor="ctr" anchorCtr="1">
                    <a:lnL w="3175" cap="flat" cmpd="sng" algn="ctr">
                      <a:noFill/>
                      <a:prstDash val="solid"/>
                      <a:round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3175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gridSpan="5">
                  <a:txBody>
                    <a:bodyPr vert="horz" lIns="91440" tIns="34290" rIns="91440" bIns="34290" anchor="ctr" anchorCtr="1"/>
                    <a:p>
                      <a:pPr algn="ctr" latinLnBrk="1">
                        <a:defRPr/>
                      </a:pPr>
                      <a:endParaRPr lang="ko-KR" altLang="en-US" sz="1400" b="0"/>
                    </a:p>
                  </a:txBody>
                  <a:tcPr marL="91440" marR="91440" marT="34290" marB="34290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3175" cap="flat" cmpd="sng" algn="ctr">
                      <a:noFill/>
                      <a:prstDash val="solid"/>
                      <a:round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3175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6732240" y="339502"/>
          <a:ext cx="2125211" cy="3024336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504056"/>
                <a:gridCol w="1621155"/>
              </a:tblGrid>
              <a:tr h="504056">
                <a:tc gridSpan="2">
                  <a:txBody>
                    <a:bodyPr vert="horz" lIns="91440" tIns="45720" rIns="91440" bIns="45720" anchor="ctr" anchorCtr="1"/>
                    <a:p>
                      <a:pPr latinLnBrk="1">
                        <a:defRPr/>
                      </a:pPr>
                      <a:r>
                        <a:rPr lang="en-US" altLang="ko-KR" sz="1400" b="0"/>
                        <a:t>description</a:t>
                      </a:r>
                      <a:endParaRPr lang="ko-KR" altLang="en-US" sz="1400" b="0"/>
                    </a:p>
                  </a:txBody>
                  <a:tcPr marL="91440" marR="91440" anchor="ctr" anchorCtr="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</a:tr>
              <a:tr h="504056">
                <a:tc>
                  <a:txBody>
                    <a:bodyPr vert="horz" lIns="91440" tIns="45720" rIns="91440" bIns="45720" anchor="ctr" anchorCtr="1"/>
                    <a:p>
                      <a:pPr algn="ctr" latinLnBrk="1">
                        <a:defRPr/>
                      </a:pPr>
                      <a:r>
                        <a:rPr lang="en-US" altLang="ko-KR" sz="1600" b="0"/>
                        <a:t>1</a:t>
                      </a:r>
                      <a:endParaRPr lang="ko-KR" altLang="en-US" sz="1600" b="0"/>
                    </a:p>
                  </a:txBody>
                  <a:tcPr marL="91440" marR="91440" anchor="ctr" anchorCtr="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ko-KR" altLang="en-US" sz="1000"/>
                        <a:t>공고 지원하는 페이지 </a:t>
                      </a:r>
                      <a:endParaRPr lang="ko-KR" altLang="en-US" sz="1000"/>
                    </a:p>
                  </a:txBody>
                  <a:tcPr marL="91440" marR="9144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</a:tr>
              <a:tr h="504056">
                <a:tc>
                  <a:txBody>
                    <a:bodyPr vert="horz" lIns="91440" tIns="45720" rIns="91440" bIns="45720" anchor="ctr" anchorCtr="1"/>
                    <a:p>
                      <a:pPr algn="ctr" latinLnBrk="1">
                        <a:defRPr/>
                      </a:pPr>
                      <a:r>
                        <a:rPr lang="en-US" altLang="ko-KR" sz="1600" b="0"/>
                        <a:t>2</a:t>
                      </a:r>
                      <a:endParaRPr lang="ko-KR" altLang="en-US" sz="1600" b="0"/>
                    </a:p>
                  </a:txBody>
                  <a:tcPr marL="91440" marR="91440" anchor="ctr" anchorCtr="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ko-KR" altLang="en-US" sz="1000"/>
                        <a:t>이력서 선택</a:t>
                      </a:r>
                      <a:r>
                        <a:rPr lang="en-US" altLang="ko-KR" sz="1000"/>
                        <a:t>,</a:t>
                      </a:r>
                      <a:r>
                        <a:rPr lang="ko-KR" altLang="en-US" sz="1000"/>
                        <a:t> 첨부파일 선택 </a:t>
                      </a:r>
                      <a:endParaRPr lang="ko-KR" altLang="en-US" sz="1000"/>
                    </a:p>
                  </a:txBody>
                  <a:tcPr marL="91440" marR="9144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</a:tr>
              <a:tr h="504056">
                <a:tc>
                  <a:txBody>
                    <a:bodyPr vert="horz" lIns="91440" tIns="45720" rIns="91440" bIns="45720" anchor="ctr" anchorCtr="1"/>
                    <a:p>
                      <a:pPr algn="ctr" latinLnBrk="1">
                        <a:defRPr/>
                      </a:pPr>
                      <a:r>
                        <a:rPr lang="en-US" altLang="ko-KR" sz="1600" b="0"/>
                        <a:t>3</a:t>
                      </a:r>
                      <a:endParaRPr lang="ko-KR" altLang="en-US" sz="1600" b="0"/>
                    </a:p>
                  </a:txBody>
                  <a:tcPr marL="91440" marR="91440" anchor="ctr" anchorCtr="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ko-KR" altLang="en-US" sz="1000"/>
                        <a:t>신청버튼을 클릭하면 해당 기업에 지원</a:t>
                      </a:r>
                      <a:endParaRPr lang="ko-KR" altLang="en-US" sz="1000"/>
                    </a:p>
                  </a:txBody>
                  <a:tcPr marL="91440" marR="9144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</a:tr>
              <a:tr h="504056">
                <a:tc>
                  <a:txBody>
                    <a:bodyPr vert="horz" lIns="91440" tIns="45720" rIns="91440" bIns="45720" anchor="ctr" anchorCtr="1"/>
                    <a:p>
                      <a:pPr algn="ctr" latinLnBrk="1">
                        <a:defRPr/>
                      </a:pPr>
                      <a:r>
                        <a:rPr lang="en-US" altLang="ko-KR" sz="1600" b="0"/>
                        <a:t>4</a:t>
                      </a:r>
                      <a:endParaRPr lang="ko-KR" altLang="en-US" sz="1600" b="0"/>
                    </a:p>
                  </a:txBody>
                  <a:tcPr marL="91440" marR="91440" anchor="ctr" anchorCtr="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 marL="91440" marR="9144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</a:tr>
              <a:tr h="504056">
                <a:tc>
                  <a:txBody>
                    <a:bodyPr vert="horz" lIns="91440" tIns="45720" rIns="91440" bIns="45720" anchor="ctr" anchorCtr="1"/>
                    <a:p>
                      <a:pPr algn="ctr" latinLnBrk="1">
                        <a:defRPr/>
                      </a:pPr>
                      <a:r>
                        <a:rPr lang="en-US" altLang="ko-KR" sz="1600" b="0"/>
                        <a:t>5</a:t>
                      </a:r>
                      <a:endParaRPr lang="ko-KR" altLang="en-US" sz="1600" b="0"/>
                    </a:p>
                  </a:txBody>
                  <a:tcPr marL="91440" marR="91440" anchor="ctr" anchorCtr="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 marL="91440" marR="9144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내용 개체 틀 3"/>
          <p:cNvGraphicFramePr>
            <a:graphicFrameLocks noGrp="1"/>
          </p:cNvGraphicFramePr>
          <p:nvPr>
            <p:ph idx="1"/>
          </p:nvPr>
        </p:nvGraphicFramePr>
        <p:xfrm>
          <a:off x="251520" y="339502"/>
          <a:ext cx="6124445" cy="673969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055289"/>
                <a:gridCol w="1468755"/>
                <a:gridCol w="936104"/>
                <a:gridCol w="855914"/>
                <a:gridCol w="612387"/>
                <a:gridCol w="1195996"/>
              </a:tblGrid>
              <a:tr h="288031">
                <a:tc>
                  <a:txBody>
                    <a:bodyPr vert="horz" lIns="91440" tIns="34290" rIns="91440" bIns="34290" anchor="ctr" anchorCtr="1"/>
                    <a:p>
                      <a:pPr algn="ctr" latinLnBrk="1">
                        <a:defRPr/>
                      </a:pPr>
                      <a:r>
                        <a:rPr lang="en-US" altLang="ko-KR" sz="1300" b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en-US" altLang="ko-KR" sz="1300" b="0" baseline="0">
                          <a:solidFill>
                            <a:schemeClr val="bg1"/>
                          </a:solidFill>
                        </a:rPr>
                        <a:t> title</a:t>
                      </a:r>
                      <a:endParaRPr lang="ko-KR" altLang="en-US" sz="1300" b="0">
                        <a:solidFill>
                          <a:schemeClr val="bg1"/>
                        </a:solidFill>
                      </a:endParaRPr>
                    </a:p>
                  </a:txBody>
                  <a:tcPr marL="91440" marR="91440" marT="34290" marB="34290" anchor="ctr" anchorCtr="1">
                    <a:lnL w="3175" cap="flat" cmpd="sng" algn="ctr">
                      <a:noFill/>
                      <a:prstDash val="solid"/>
                      <a:round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3175" cap="flat" cmpd="sng" algn="ctr">
                      <a:noFill/>
                      <a:prstDash val="solid"/>
                      <a:round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 vert="horz" lIns="91440" tIns="34290" rIns="91440" bIns="34290" anchor="ctr" anchorCtr="1"/>
                    <a:p>
                      <a:pPr algn="ctr" latinLnBrk="1">
                        <a:defRPr/>
                      </a:pPr>
                      <a:r>
                        <a:rPr lang="ko-KR" altLang="en-US" sz="900" b="1">
                          <a:solidFill>
                            <a:schemeClr val="tx1"/>
                          </a:solidFill>
                        </a:rPr>
                        <a:t>채용정보</a:t>
                      </a:r>
                      <a:r>
                        <a:rPr lang="en-US" altLang="ko-KR" sz="900" b="1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900" b="1">
                          <a:solidFill>
                            <a:schemeClr val="tx1"/>
                          </a:solidFill>
                        </a:rPr>
                        <a:t>고용 통계 및 동향</a:t>
                      </a:r>
                      <a:endParaRPr lang="ko-KR" altLang="en-US" sz="900" b="1">
                        <a:solidFill>
                          <a:schemeClr val="tx1"/>
                        </a:solidFill>
                      </a:endParaRPr>
                    </a:p>
                  </a:txBody>
                  <a:tcPr marL="91440" marR="91440" marT="34290" marB="34290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3175" cap="flat" cmpd="sng" algn="ctr">
                      <a:noFill/>
                      <a:prstDash val="solid"/>
                      <a:round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 vert="horz" lIns="91440" tIns="34290" rIns="91440" bIns="34290" anchor="ctr" anchorCtr="1"/>
                    <a:p>
                      <a:pPr algn="ctr" latinLnBrk="1">
                        <a:defRPr/>
                      </a:pPr>
                      <a:r>
                        <a:rPr lang="en-US" altLang="ko-KR" sz="1300" b="0">
                          <a:solidFill>
                            <a:schemeClr val="bg1"/>
                          </a:solidFill>
                        </a:rPr>
                        <a:t>screen</a:t>
                      </a:r>
                      <a:r>
                        <a:rPr lang="en-US" altLang="ko-KR" sz="130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ko-KR" sz="1300" b="0">
                          <a:solidFill>
                            <a:schemeClr val="bg1"/>
                          </a:solidFill>
                        </a:rPr>
                        <a:t>ID</a:t>
                      </a:r>
                      <a:endParaRPr lang="ko-KR" altLang="en-US" sz="1300" b="0">
                        <a:solidFill>
                          <a:schemeClr val="bg1"/>
                        </a:solidFill>
                      </a:endParaRPr>
                    </a:p>
                  </a:txBody>
                  <a:tcPr marL="91440" marR="91440" marT="34290" marB="34290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3175" cap="flat" cmpd="sng" algn="ctr">
                      <a:noFill/>
                      <a:prstDash val="solid"/>
                      <a:round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 vert="horz" lIns="91440" tIns="34290" rIns="91440" bIns="34290" anchor="ctr" anchorCtr="1"/>
                    <a:p>
                      <a:pPr algn="ctr" latinLnBrk="1">
                        <a:defRPr/>
                      </a:pPr>
                      <a:endParaRPr lang="ko-KR" altLang="en-US" sz="1400" b="1"/>
                    </a:p>
                  </a:txBody>
                  <a:tcPr marL="91440" marR="91440" marT="34290" marB="34290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3175" cap="flat" cmpd="sng" algn="ctr">
                      <a:noFill/>
                      <a:prstDash val="solid"/>
                      <a:round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 vert="horz" lIns="91440" tIns="34290" rIns="91440" bIns="34290" anchor="ctr" anchorCtr="1"/>
                    <a:p>
                      <a:pPr algn="ctr" latinLnBrk="1">
                        <a:defRPr/>
                      </a:pPr>
                      <a:r>
                        <a:rPr lang="en-US" altLang="ko-KR" sz="1300" b="0">
                          <a:solidFill>
                            <a:schemeClr val="bg1"/>
                          </a:solidFill>
                        </a:rPr>
                        <a:t>date</a:t>
                      </a:r>
                      <a:endParaRPr lang="ko-KR" altLang="en-US" sz="1300" b="0">
                        <a:solidFill>
                          <a:schemeClr val="bg1"/>
                        </a:solidFill>
                      </a:endParaRPr>
                    </a:p>
                  </a:txBody>
                  <a:tcPr marL="91440" marR="91440" marT="34290" marB="34290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3175" cap="flat" cmpd="sng" algn="ctr">
                      <a:noFill/>
                      <a:prstDash val="solid"/>
                      <a:round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 vert="horz" lIns="91440" tIns="34290" rIns="91440" bIns="34290" anchor="ctr" anchorCtr="1"/>
                    <a:p>
                      <a:pPr algn="ctr" latinLnBrk="1">
                        <a:defRPr/>
                      </a:pPr>
                      <a:r>
                        <a:rPr lang="en-US" altLang="ko-KR" sz="1100"/>
                        <a:t>2022-09-28</a:t>
                      </a:r>
                      <a:endParaRPr lang="ko-KR" altLang="en-US" sz="1100" b="1"/>
                    </a:p>
                  </a:txBody>
                  <a:tcPr marL="91440" marR="91440" marT="34290" marB="34290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3175" cap="flat" cmpd="sng" algn="ctr">
                      <a:noFill/>
                      <a:prstDash val="solid"/>
                      <a:round/>
                    </a:lnR>
                    <a:lnT w="3175" cap="flat" cmpd="sng" algn="ctr">
                      <a:noFill/>
                      <a:prstDash val="solid"/>
                      <a:round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329164">
                <a:tc>
                  <a:txBody>
                    <a:bodyPr vert="horz" lIns="91440" tIns="34290" rIns="91440" bIns="34290" anchor="ctr" anchorCtr="1"/>
                    <a:p>
                      <a:pPr algn="ctr" latinLnBrk="1">
                        <a:defRPr/>
                      </a:pPr>
                      <a:r>
                        <a:rPr lang="en-US" altLang="ko-KR" sz="1300">
                          <a:solidFill>
                            <a:schemeClr val="bg1"/>
                          </a:solidFill>
                        </a:rPr>
                        <a:t>screen path</a:t>
                      </a:r>
                      <a:endParaRPr lang="ko-KR" altLang="en-US" sz="1300" b="0">
                        <a:solidFill>
                          <a:schemeClr val="bg1"/>
                        </a:solidFill>
                      </a:endParaRPr>
                    </a:p>
                  </a:txBody>
                  <a:tcPr marL="91440" marR="91440" marT="34290" marB="34290" anchor="ctr" anchorCtr="1">
                    <a:lnL w="3175" cap="flat" cmpd="sng" algn="ctr">
                      <a:noFill/>
                      <a:prstDash val="solid"/>
                      <a:round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3175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gridSpan="5">
                  <a:txBody>
                    <a:bodyPr vert="horz" lIns="91440" tIns="34290" rIns="91440" bIns="34290" anchor="ctr" anchorCtr="1"/>
                    <a:p>
                      <a:pPr algn="ctr" latinLnBrk="1">
                        <a:defRPr/>
                      </a:pPr>
                      <a:endParaRPr lang="ko-KR" altLang="en-US" sz="1400" b="0"/>
                    </a:p>
                  </a:txBody>
                  <a:tcPr marL="91440" marR="91440" marT="34290" marB="34290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3175" cap="flat" cmpd="sng" algn="ctr">
                      <a:noFill/>
                      <a:prstDash val="solid"/>
                      <a:round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3175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6732240" y="339502"/>
          <a:ext cx="2123728" cy="3024336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504056"/>
                <a:gridCol w="1619672"/>
              </a:tblGrid>
              <a:tr h="504056">
                <a:tc gridSpan="2">
                  <a:txBody>
                    <a:bodyPr vert="horz" lIns="91440" tIns="45720" rIns="91440" bIns="45720" anchor="ctr" anchorCtr="1"/>
                    <a:p>
                      <a:pPr latinLnBrk="1">
                        <a:defRPr/>
                      </a:pPr>
                      <a:r>
                        <a:rPr lang="en-US" altLang="ko-KR" sz="1400" b="0"/>
                        <a:t>description</a:t>
                      </a:r>
                      <a:endParaRPr lang="ko-KR" altLang="en-US" sz="1400" b="0"/>
                    </a:p>
                  </a:txBody>
                  <a:tcPr marL="91440" marR="91440" anchor="ctr" anchorCtr="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</a:tr>
              <a:tr h="504056">
                <a:tc>
                  <a:txBody>
                    <a:bodyPr vert="horz" lIns="91440" tIns="45720" rIns="91440" bIns="45720" anchor="ctr" anchorCtr="1"/>
                    <a:p>
                      <a:pPr algn="ctr" latinLnBrk="1">
                        <a:defRPr/>
                      </a:pPr>
                      <a:r>
                        <a:rPr lang="en-US" altLang="ko-KR" sz="1600" b="0"/>
                        <a:t>1</a:t>
                      </a:r>
                      <a:endParaRPr lang="ko-KR" altLang="en-US" sz="1600" b="0"/>
                    </a:p>
                  </a:txBody>
                  <a:tcPr marL="91440" marR="91440" anchor="ctr" anchorCtr="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ko-KR" altLang="en-US" sz="1000"/>
                        <a:t>전국의 고용정보를 한눈에 볼 수 있는 페이지</a:t>
                      </a:r>
                      <a:endParaRPr lang="ko-KR" altLang="en-US" sz="1000"/>
                    </a:p>
                  </a:txBody>
                  <a:tcPr marL="91440" marR="9144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</a:tr>
              <a:tr h="504056">
                <a:tc>
                  <a:txBody>
                    <a:bodyPr vert="horz" lIns="91440" tIns="45720" rIns="91440" bIns="45720" anchor="ctr" anchorCtr="1"/>
                    <a:p>
                      <a:pPr algn="ctr" latinLnBrk="1">
                        <a:defRPr/>
                      </a:pPr>
                      <a:r>
                        <a:rPr lang="en-US" altLang="ko-KR" sz="1600" b="0"/>
                        <a:t>2</a:t>
                      </a:r>
                      <a:endParaRPr lang="ko-KR" altLang="en-US" sz="1600" b="0"/>
                    </a:p>
                  </a:txBody>
                  <a:tcPr marL="91440" marR="91440" anchor="ctr" anchorCtr="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 marL="91440" marR="9144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</a:tr>
              <a:tr h="504056">
                <a:tc>
                  <a:txBody>
                    <a:bodyPr vert="horz" lIns="91440" tIns="45720" rIns="91440" bIns="45720" anchor="ctr" anchorCtr="1"/>
                    <a:p>
                      <a:pPr algn="ctr" latinLnBrk="1">
                        <a:defRPr/>
                      </a:pPr>
                      <a:r>
                        <a:rPr lang="en-US" altLang="ko-KR" sz="1600" b="0"/>
                        <a:t>3</a:t>
                      </a:r>
                      <a:endParaRPr lang="ko-KR" altLang="en-US" sz="1600" b="0"/>
                    </a:p>
                  </a:txBody>
                  <a:tcPr marL="91440" marR="91440" anchor="ctr" anchorCtr="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 marL="91440" marR="9144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</a:tr>
              <a:tr h="504056">
                <a:tc>
                  <a:txBody>
                    <a:bodyPr vert="horz" lIns="91440" tIns="45720" rIns="91440" bIns="45720" anchor="ctr" anchorCtr="1"/>
                    <a:p>
                      <a:pPr algn="ctr" latinLnBrk="1">
                        <a:defRPr/>
                      </a:pPr>
                      <a:r>
                        <a:rPr lang="en-US" altLang="ko-KR" sz="1600" b="0"/>
                        <a:t>4</a:t>
                      </a:r>
                      <a:endParaRPr lang="ko-KR" altLang="en-US" sz="1600" b="0"/>
                    </a:p>
                  </a:txBody>
                  <a:tcPr marL="91440" marR="91440" anchor="ctr" anchorCtr="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 marL="91440" marR="9144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</a:tr>
              <a:tr h="504056">
                <a:tc>
                  <a:txBody>
                    <a:bodyPr vert="horz" lIns="91440" tIns="45720" rIns="91440" bIns="45720" anchor="ctr" anchorCtr="1"/>
                    <a:p>
                      <a:pPr algn="ctr" latinLnBrk="1">
                        <a:defRPr/>
                      </a:pPr>
                      <a:r>
                        <a:rPr lang="en-US" altLang="ko-KR" sz="1600" b="0"/>
                        <a:t>5</a:t>
                      </a:r>
                      <a:endParaRPr lang="ko-KR" altLang="en-US" sz="1600" b="0"/>
                    </a:p>
                  </a:txBody>
                  <a:tcPr marL="91440" marR="91440" anchor="ctr" anchorCtr="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 marL="91440" marR="9144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</a:tr>
            </a:tbl>
          </a:graphicData>
        </a:graphic>
      </p:graphicFrame>
      <p:pic>
        <p:nvPicPr>
          <p:cNvPr id="31746" name="Picture 2" descr="C:\Users\pc07\Desktop\최프자료\1조 산출물\화면정의서\새 폴더\[Log4Job(박성우-미래연구소)] 채용정보 - 고용정보 통계 및 동향 - 1.jpg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51520" y="1059582"/>
            <a:ext cx="6103399" cy="3744416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내용 개체 틀 3"/>
          <p:cNvGraphicFramePr>
            <a:graphicFrameLocks noGrp="1"/>
          </p:cNvGraphicFramePr>
          <p:nvPr>
            <p:ph idx="1"/>
          </p:nvPr>
        </p:nvGraphicFramePr>
        <p:xfrm>
          <a:off x="251520" y="339502"/>
          <a:ext cx="6120681" cy="617195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055289"/>
                <a:gridCol w="1464991"/>
                <a:gridCol w="936104"/>
                <a:gridCol w="855914"/>
                <a:gridCol w="612387"/>
                <a:gridCol w="1195996"/>
              </a:tblGrid>
              <a:tr h="288031">
                <a:tc>
                  <a:txBody>
                    <a:bodyPr vert="horz" lIns="91440" tIns="34290" rIns="91440" bIns="34290" anchor="ctr" anchorCtr="1"/>
                    <a:p>
                      <a:pPr algn="ctr" latinLnBrk="1">
                        <a:defRPr/>
                      </a:pPr>
                      <a:r>
                        <a:rPr lang="en-US" altLang="ko-KR" sz="1300" b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en-US" altLang="ko-KR" sz="1300" b="0" baseline="0">
                          <a:solidFill>
                            <a:schemeClr val="bg1"/>
                          </a:solidFill>
                        </a:rPr>
                        <a:t> title</a:t>
                      </a:r>
                      <a:endParaRPr lang="ko-KR" altLang="en-US" sz="1300" b="0">
                        <a:solidFill>
                          <a:schemeClr val="bg1"/>
                        </a:solidFill>
                      </a:endParaRPr>
                    </a:p>
                  </a:txBody>
                  <a:tcPr marL="91440" marR="91440" marT="34290" marB="34290" anchor="ctr" anchorCtr="1">
                    <a:lnL w="3175" cap="flat" cmpd="sng" algn="ctr">
                      <a:noFill/>
                      <a:prstDash val="solid"/>
                      <a:round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3175" cap="flat" cmpd="sng" algn="ctr">
                      <a:noFill/>
                      <a:prstDash val="solid"/>
                      <a:round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 vert="horz" lIns="91440" tIns="34290" rIns="91440" bIns="34290" anchor="ctr" anchorCtr="1"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900" b="1">
                          <a:solidFill>
                            <a:schemeClr val="tx1"/>
                          </a:solidFill>
                        </a:rPr>
                        <a:t>미래연구소</a:t>
                      </a:r>
                      <a:r>
                        <a:rPr lang="en-US" altLang="ko-KR" sz="900" b="1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900" b="1">
                          <a:solidFill>
                            <a:schemeClr val="tx1"/>
                          </a:solidFill>
                        </a:rPr>
                        <a:t>채용정보</a:t>
                      </a:r>
                      <a:endParaRPr lang="ko-KR" altLang="en-US" sz="900" b="1">
                        <a:solidFill>
                          <a:schemeClr val="tx1"/>
                        </a:solidFill>
                      </a:endParaRPr>
                    </a:p>
                  </a:txBody>
                  <a:tcPr marL="91440" marR="91440" marT="34290" marB="34290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3175" cap="flat" cmpd="sng" algn="ctr">
                      <a:noFill/>
                      <a:prstDash val="solid"/>
                      <a:round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 vert="horz" lIns="91440" tIns="34290" rIns="91440" bIns="34290" anchor="ctr" anchorCtr="1"/>
                    <a:p>
                      <a:pPr algn="ctr" latinLnBrk="1">
                        <a:defRPr/>
                      </a:pPr>
                      <a:r>
                        <a:rPr lang="en-US" altLang="ko-KR" sz="1300" b="0">
                          <a:solidFill>
                            <a:schemeClr val="bg1"/>
                          </a:solidFill>
                        </a:rPr>
                        <a:t>screen</a:t>
                      </a:r>
                      <a:r>
                        <a:rPr lang="en-US" altLang="ko-KR" sz="130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ko-KR" sz="1300" b="0">
                          <a:solidFill>
                            <a:schemeClr val="bg1"/>
                          </a:solidFill>
                        </a:rPr>
                        <a:t>ID</a:t>
                      </a:r>
                      <a:endParaRPr lang="ko-KR" altLang="en-US" sz="1300" b="0">
                        <a:solidFill>
                          <a:schemeClr val="bg1"/>
                        </a:solidFill>
                      </a:endParaRPr>
                    </a:p>
                  </a:txBody>
                  <a:tcPr marL="91440" marR="91440" marT="34290" marB="34290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3175" cap="flat" cmpd="sng" algn="ctr">
                      <a:noFill/>
                      <a:prstDash val="solid"/>
                      <a:round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 vert="horz" lIns="91440" tIns="34290" rIns="91440" bIns="34290" anchor="ctr" anchorCtr="1"/>
                    <a:p>
                      <a:pPr algn="ctr" latinLnBrk="1">
                        <a:defRPr/>
                      </a:pPr>
                      <a:endParaRPr lang="ko-KR" altLang="en-US" sz="1400" b="1"/>
                    </a:p>
                  </a:txBody>
                  <a:tcPr marL="91440" marR="91440" marT="34290" marB="34290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3175" cap="flat" cmpd="sng" algn="ctr">
                      <a:noFill/>
                      <a:prstDash val="solid"/>
                      <a:round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 vert="horz" lIns="91440" tIns="34290" rIns="91440" bIns="34290" anchor="ctr" anchorCtr="1"/>
                    <a:p>
                      <a:pPr algn="ctr" latinLnBrk="1">
                        <a:defRPr/>
                      </a:pPr>
                      <a:r>
                        <a:rPr lang="en-US" altLang="ko-KR" sz="1300" b="0">
                          <a:solidFill>
                            <a:schemeClr val="bg1"/>
                          </a:solidFill>
                        </a:rPr>
                        <a:t>date</a:t>
                      </a:r>
                      <a:endParaRPr lang="ko-KR" altLang="en-US" sz="1300" b="0">
                        <a:solidFill>
                          <a:schemeClr val="bg1"/>
                        </a:solidFill>
                      </a:endParaRPr>
                    </a:p>
                  </a:txBody>
                  <a:tcPr marL="91440" marR="91440" marT="34290" marB="34290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3175" cap="flat" cmpd="sng" algn="ctr">
                      <a:noFill/>
                      <a:prstDash val="solid"/>
                      <a:round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 vert="horz" lIns="91440" tIns="34290" rIns="91440" bIns="34290" anchor="ctr" anchorCtr="1"/>
                    <a:p>
                      <a:pPr algn="ctr" latinLnBrk="1">
                        <a:defRPr/>
                      </a:pPr>
                      <a:r>
                        <a:rPr lang="en-US" altLang="ko-KR" sz="1100"/>
                        <a:t>2022-09-28</a:t>
                      </a:r>
                      <a:endParaRPr lang="ko-KR" altLang="en-US" sz="1100" b="1"/>
                    </a:p>
                  </a:txBody>
                  <a:tcPr marL="91440" marR="91440" marT="34290" marB="34290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3175" cap="flat" cmpd="sng" algn="ctr">
                      <a:noFill/>
                      <a:prstDash val="solid"/>
                      <a:round/>
                    </a:lnR>
                    <a:lnT w="3175" cap="flat" cmpd="sng" algn="ctr">
                      <a:noFill/>
                      <a:prstDash val="solid"/>
                      <a:round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329164">
                <a:tc>
                  <a:txBody>
                    <a:bodyPr vert="horz" lIns="91440" tIns="34290" rIns="91440" bIns="34290" anchor="ctr" anchorCtr="1"/>
                    <a:p>
                      <a:pPr algn="ctr" latinLnBrk="1">
                        <a:defRPr/>
                      </a:pPr>
                      <a:r>
                        <a:rPr lang="en-US" altLang="ko-KR" sz="1300">
                          <a:solidFill>
                            <a:schemeClr val="bg1"/>
                          </a:solidFill>
                        </a:rPr>
                        <a:t>screen path</a:t>
                      </a:r>
                      <a:endParaRPr lang="ko-KR" altLang="en-US" sz="1300" b="0">
                        <a:solidFill>
                          <a:schemeClr val="bg1"/>
                        </a:solidFill>
                      </a:endParaRPr>
                    </a:p>
                  </a:txBody>
                  <a:tcPr marL="91440" marR="91440" marT="34290" marB="34290" anchor="ctr" anchorCtr="1">
                    <a:lnL w="3175" cap="flat" cmpd="sng" algn="ctr">
                      <a:noFill/>
                      <a:prstDash val="solid"/>
                      <a:round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3175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gridSpan="5">
                  <a:txBody>
                    <a:bodyPr vert="horz" lIns="91440" tIns="34290" rIns="91440" bIns="34290" anchor="ctr" anchorCtr="1"/>
                    <a:p>
                      <a:pPr algn="ctr" latinLnBrk="1">
                        <a:defRPr/>
                      </a:pPr>
                      <a:endParaRPr lang="ko-KR" altLang="en-US" sz="1400" b="0"/>
                    </a:p>
                  </a:txBody>
                  <a:tcPr marL="91440" marR="91440" marT="34290" marB="34290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3175" cap="flat" cmpd="sng" algn="ctr">
                      <a:noFill/>
                      <a:prstDash val="solid"/>
                      <a:round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3175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6732240" y="339502"/>
          <a:ext cx="2125211" cy="3113504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504056"/>
                <a:gridCol w="1621155"/>
              </a:tblGrid>
              <a:tr h="504056">
                <a:tc gridSpan="2">
                  <a:txBody>
                    <a:bodyPr vert="horz" lIns="91440" tIns="45720" rIns="91440" bIns="45720" anchor="ctr" anchorCtr="1"/>
                    <a:p>
                      <a:pPr latinLnBrk="1">
                        <a:defRPr/>
                      </a:pPr>
                      <a:r>
                        <a:rPr lang="en-US" altLang="ko-KR" sz="1400" b="0"/>
                        <a:t>description</a:t>
                      </a:r>
                      <a:endParaRPr lang="ko-KR" altLang="en-US" sz="1400" b="0"/>
                    </a:p>
                  </a:txBody>
                  <a:tcPr marL="91440" marR="91440" anchor="ctr" anchorCtr="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</a:tr>
              <a:tr h="504056">
                <a:tc>
                  <a:txBody>
                    <a:bodyPr vert="horz" lIns="91440" tIns="45720" rIns="91440" bIns="45720" anchor="ctr" anchorCtr="1"/>
                    <a:p>
                      <a:pPr algn="ctr" latinLnBrk="1">
                        <a:defRPr/>
                      </a:pPr>
                      <a:r>
                        <a:rPr lang="en-US" altLang="ko-KR" sz="1600" b="0"/>
                        <a:t>1</a:t>
                      </a:r>
                      <a:endParaRPr lang="ko-KR" altLang="en-US" sz="1600" b="0"/>
                    </a:p>
                  </a:txBody>
                  <a:tcPr marL="91440" marR="91440" anchor="ctr" anchorCtr="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ko-KR" altLang="en-US" sz="1000"/>
                        <a:t>대전지역의 고용정보 통계 및 동향을 볼 수 있는 페이지</a:t>
                      </a:r>
                      <a:endParaRPr lang="ko-KR" altLang="en-US" sz="1000"/>
                    </a:p>
                  </a:txBody>
                  <a:tcPr marL="91440" marR="9144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</a:tr>
              <a:tr h="504056">
                <a:tc>
                  <a:txBody>
                    <a:bodyPr vert="horz" lIns="91440" tIns="45720" rIns="91440" bIns="45720" anchor="ctr" anchorCtr="1"/>
                    <a:p>
                      <a:pPr algn="ctr" latinLnBrk="1">
                        <a:defRPr/>
                      </a:pPr>
                      <a:r>
                        <a:rPr lang="en-US" altLang="ko-KR" sz="1600" b="0"/>
                        <a:t>2</a:t>
                      </a:r>
                      <a:endParaRPr lang="ko-KR" altLang="en-US" sz="1600" b="0"/>
                    </a:p>
                  </a:txBody>
                  <a:tcPr marL="91440" marR="91440" anchor="ctr" anchorCtr="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ko-KR" altLang="en-US" sz="1000"/>
                        <a:t>지도의 구를 클릭 시 해당 구 의 상세정보를 확인할 수 있다</a:t>
                      </a:r>
                      <a:r>
                        <a:rPr lang="en-US" altLang="ko-KR" sz="1000"/>
                        <a:t>.</a:t>
                      </a:r>
                      <a:endParaRPr lang="en-US" altLang="ko-KR" sz="1000"/>
                    </a:p>
                  </a:txBody>
                  <a:tcPr marL="91440" marR="9144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</a:tr>
              <a:tr h="504056">
                <a:tc>
                  <a:txBody>
                    <a:bodyPr vert="horz" lIns="91440" tIns="45720" rIns="91440" bIns="45720" anchor="ctr" anchorCtr="1"/>
                    <a:p>
                      <a:pPr algn="ctr" latinLnBrk="1">
                        <a:defRPr/>
                      </a:pPr>
                      <a:r>
                        <a:rPr lang="en-US" altLang="ko-KR" sz="1600" b="0"/>
                        <a:t>3</a:t>
                      </a:r>
                      <a:endParaRPr lang="ko-KR" altLang="en-US" sz="1600" b="0"/>
                    </a:p>
                  </a:txBody>
                  <a:tcPr marL="91440" marR="91440" anchor="ctr" anchorCtr="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 marL="91440" marR="9144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</a:tr>
              <a:tr h="504056">
                <a:tc>
                  <a:txBody>
                    <a:bodyPr vert="horz" lIns="91440" tIns="45720" rIns="91440" bIns="45720" anchor="ctr" anchorCtr="1"/>
                    <a:p>
                      <a:pPr algn="ctr" latinLnBrk="1">
                        <a:defRPr/>
                      </a:pPr>
                      <a:r>
                        <a:rPr lang="en-US" altLang="ko-KR" sz="1600" b="0"/>
                        <a:t>4</a:t>
                      </a:r>
                      <a:endParaRPr lang="ko-KR" altLang="en-US" sz="1600" b="0"/>
                    </a:p>
                  </a:txBody>
                  <a:tcPr marL="91440" marR="91440" anchor="ctr" anchorCtr="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 marL="91440" marR="9144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</a:tr>
              <a:tr h="504056">
                <a:tc>
                  <a:txBody>
                    <a:bodyPr vert="horz" lIns="91440" tIns="45720" rIns="91440" bIns="45720" anchor="ctr" anchorCtr="1"/>
                    <a:p>
                      <a:pPr algn="ctr" latinLnBrk="1">
                        <a:defRPr/>
                      </a:pPr>
                      <a:r>
                        <a:rPr lang="en-US" altLang="ko-KR" sz="1600" b="0"/>
                        <a:t>5</a:t>
                      </a:r>
                      <a:endParaRPr lang="ko-KR" altLang="en-US" sz="1600" b="0"/>
                    </a:p>
                  </a:txBody>
                  <a:tcPr marL="91440" marR="91440" anchor="ctr" anchorCtr="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 marL="91440" marR="9144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</a:tr>
            </a:tbl>
          </a:graphicData>
        </a:graphic>
      </p:graphicFrame>
      <p:pic>
        <p:nvPicPr>
          <p:cNvPr id="32770" name="Picture 2" descr="C:\Users\pc07\Desktop\최프자료\1조 산출물\화면정의서\새 폴더\[Log4Job(박성우-미래연구소)] 채용정보 - 고용정보 통계 및 동향 - 2.jpg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51520" y="1059582"/>
            <a:ext cx="6103398" cy="3744416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내용 개체 틀 3"/>
          <p:cNvGraphicFramePr>
            <a:graphicFrameLocks noGrp="1"/>
          </p:cNvGraphicFramePr>
          <p:nvPr>
            <p:ph idx="1"/>
          </p:nvPr>
        </p:nvGraphicFramePr>
        <p:xfrm>
          <a:off x="251520" y="339502"/>
          <a:ext cx="6120681" cy="617195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055289"/>
                <a:gridCol w="1464991"/>
                <a:gridCol w="936104"/>
                <a:gridCol w="855914"/>
                <a:gridCol w="612387"/>
                <a:gridCol w="1195996"/>
              </a:tblGrid>
              <a:tr h="288031">
                <a:tc>
                  <a:txBody>
                    <a:bodyPr vert="horz" lIns="91440" tIns="34290" rIns="91440" bIns="34290" anchor="ctr" anchorCtr="1"/>
                    <a:p>
                      <a:pPr algn="ctr" latinLnBrk="1">
                        <a:defRPr/>
                      </a:pPr>
                      <a:r>
                        <a:rPr lang="en-US" altLang="ko-KR" sz="1300" b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en-US" altLang="ko-KR" sz="1300" b="0" baseline="0">
                          <a:solidFill>
                            <a:schemeClr val="bg1"/>
                          </a:solidFill>
                        </a:rPr>
                        <a:t> title</a:t>
                      </a:r>
                      <a:endParaRPr lang="ko-KR" altLang="en-US" sz="1300" b="0">
                        <a:solidFill>
                          <a:schemeClr val="bg1"/>
                        </a:solidFill>
                      </a:endParaRPr>
                    </a:p>
                  </a:txBody>
                  <a:tcPr marL="91440" marR="91440" marT="34290" marB="34290" anchor="ctr" anchorCtr="1">
                    <a:lnL w="3175" cap="flat" cmpd="sng" algn="ctr">
                      <a:noFill/>
                      <a:prstDash val="solid"/>
                      <a:round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3175" cap="flat" cmpd="sng" algn="ctr">
                      <a:noFill/>
                      <a:prstDash val="solid"/>
                      <a:round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 vert="horz" lIns="91440" tIns="34290" rIns="91440" bIns="34290" anchor="ctr" anchorCtr="1"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900" b="1">
                          <a:solidFill>
                            <a:schemeClr val="tx1"/>
                          </a:solidFill>
                        </a:rPr>
                        <a:t>미래연구소</a:t>
                      </a:r>
                      <a:r>
                        <a:rPr lang="en-US" altLang="ko-KR" sz="900" b="1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900" b="1">
                          <a:solidFill>
                            <a:schemeClr val="tx1"/>
                          </a:solidFill>
                        </a:rPr>
                        <a:t>채용정보</a:t>
                      </a:r>
                      <a:endParaRPr lang="ko-KR" altLang="en-US" sz="900" b="1">
                        <a:solidFill>
                          <a:schemeClr val="tx1"/>
                        </a:solidFill>
                      </a:endParaRPr>
                    </a:p>
                  </a:txBody>
                  <a:tcPr marL="91440" marR="91440" marT="34290" marB="34290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3175" cap="flat" cmpd="sng" algn="ctr">
                      <a:noFill/>
                      <a:prstDash val="solid"/>
                      <a:round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 vert="horz" lIns="91440" tIns="34290" rIns="91440" bIns="34290" anchor="ctr" anchorCtr="1"/>
                    <a:p>
                      <a:pPr algn="ctr" latinLnBrk="1">
                        <a:defRPr/>
                      </a:pPr>
                      <a:r>
                        <a:rPr lang="en-US" altLang="ko-KR" sz="1300" b="0">
                          <a:solidFill>
                            <a:schemeClr val="bg1"/>
                          </a:solidFill>
                        </a:rPr>
                        <a:t>screen</a:t>
                      </a:r>
                      <a:r>
                        <a:rPr lang="en-US" altLang="ko-KR" sz="130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ko-KR" sz="1300" b="0">
                          <a:solidFill>
                            <a:schemeClr val="bg1"/>
                          </a:solidFill>
                        </a:rPr>
                        <a:t>ID</a:t>
                      </a:r>
                      <a:endParaRPr lang="ko-KR" altLang="en-US" sz="1300" b="0">
                        <a:solidFill>
                          <a:schemeClr val="bg1"/>
                        </a:solidFill>
                      </a:endParaRPr>
                    </a:p>
                  </a:txBody>
                  <a:tcPr marL="91440" marR="91440" marT="34290" marB="34290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3175" cap="flat" cmpd="sng" algn="ctr">
                      <a:noFill/>
                      <a:prstDash val="solid"/>
                      <a:round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 vert="horz" lIns="91440" tIns="34290" rIns="91440" bIns="34290" anchor="ctr" anchorCtr="1"/>
                    <a:p>
                      <a:pPr algn="ctr" latinLnBrk="1">
                        <a:defRPr/>
                      </a:pPr>
                      <a:endParaRPr lang="ko-KR" altLang="en-US" sz="1400" b="1"/>
                    </a:p>
                  </a:txBody>
                  <a:tcPr marL="91440" marR="91440" marT="34290" marB="34290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3175" cap="flat" cmpd="sng" algn="ctr">
                      <a:noFill/>
                      <a:prstDash val="solid"/>
                      <a:round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 vert="horz" lIns="91440" tIns="34290" rIns="91440" bIns="34290" anchor="ctr" anchorCtr="1"/>
                    <a:p>
                      <a:pPr algn="ctr" latinLnBrk="1">
                        <a:defRPr/>
                      </a:pPr>
                      <a:r>
                        <a:rPr lang="en-US" altLang="ko-KR" sz="1300" b="0">
                          <a:solidFill>
                            <a:schemeClr val="bg1"/>
                          </a:solidFill>
                        </a:rPr>
                        <a:t>date</a:t>
                      </a:r>
                      <a:endParaRPr lang="ko-KR" altLang="en-US" sz="1300" b="0">
                        <a:solidFill>
                          <a:schemeClr val="bg1"/>
                        </a:solidFill>
                      </a:endParaRPr>
                    </a:p>
                  </a:txBody>
                  <a:tcPr marL="91440" marR="91440" marT="34290" marB="34290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3175" cap="flat" cmpd="sng" algn="ctr">
                      <a:noFill/>
                      <a:prstDash val="solid"/>
                      <a:round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 vert="horz" lIns="91440" tIns="34290" rIns="91440" bIns="34290" anchor="ctr" anchorCtr="1"/>
                    <a:p>
                      <a:pPr algn="ctr" latinLnBrk="1">
                        <a:defRPr/>
                      </a:pPr>
                      <a:r>
                        <a:rPr lang="en-US" altLang="ko-KR" sz="1100"/>
                        <a:t>2022-09-28</a:t>
                      </a:r>
                      <a:endParaRPr lang="ko-KR" altLang="en-US" sz="1100" b="1"/>
                    </a:p>
                  </a:txBody>
                  <a:tcPr marL="91440" marR="91440" marT="34290" marB="34290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3175" cap="flat" cmpd="sng" algn="ctr">
                      <a:noFill/>
                      <a:prstDash val="solid"/>
                      <a:round/>
                    </a:lnR>
                    <a:lnT w="3175" cap="flat" cmpd="sng" algn="ctr">
                      <a:noFill/>
                      <a:prstDash val="solid"/>
                      <a:round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329164">
                <a:tc>
                  <a:txBody>
                    <a:bodyPr vert="horz" lIns="91440" tIns="34290" rIns="91440" bIns="34290" anchor="ctr" anchorCtr="1"/>
                    <a:p>
                      <a:pPr algn="ctr" latinLnBrk="1">
                        <a:defRPr/>
                      </a:pPr>
                      <a:r>
                        <a:rPr lang="en-US" altLang="ko-KR" sz="1300">
                          <a:solidFill>
                            <a:schemeClr val="bg1"/>
                          </a:solidFill>
                        </a:rPr>
                        <a:t>screen path</a:t>
                      </a:r>
                      <a:endParaRPr lang="ko-KR" altLang="en-US" sz="1300" b="0">
                        <a:solidFill>
                          <a:schemeClr val="bg1"/>
                        </a:solidFill>
                      </a:endParaRPr>
                    </a:p>
                  </a:txBody>
                  <a:tcPr marL="91440" marR="91440" marT="34290" marB="34290" anchor="ctr" anchorCtr="1">
                    <a:lnL w="3175" cap="flat" cmpd="sng" algn="ctr">
                      <a:noFill/>
                      <a:prstDash val="solid"/>
                      <a:round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3175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gridSpan="5">
                  <a:txBody>
                    <a:bodyPr vert="horz" lIns="91440" tIns="34290" rIns="91440" bIns="34290" anchor="ctr" anchorCtr="1"/>
                    <a:p>
                      <a:pPr algn="ctr" latinLnBrk="1">
                        <a:defRPr/>
                      </a:pPr>
                      <a:endParaRPr lang="ko-KR" altLang="en-US" sz="1400" b="0"/>
                    </a:p>
                  </a:txBody>
                  <a:tcPr marL="91440" marR="91440" marT="34290" marB="34290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3175" cap="flat" cmpd="sng" algn="ctr">
                      <a:noFill/>
                      <a:prstDash val="solid"/>
                      <a:round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3175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6732240" y="339502"/>
          <a:ext cx="2125211" cy="306892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504056"/>
                <a:gridCol w="1621155"/>
              </a:tblGrid>
              <a:tr h="504056">
                <a:tc gridSpan="2">
                  <a:txBody>
                    <a:bodyPr vert="horz" lIns="91440" tIns="45720" rIns="91440" bIns="45720" anchor="ctr" anchorCtr="1"/>
                    <a:p>
                      <a:pPr latinLnBrk="1">
                        <a:defRPr/>
                      </a:pPr>
                      <a:r>
                        <a:rPr lang="en-US" altLang="ko-KR" sz="1400" b="0"/>
                        <a:t>description</a:t>
                      </a:r>
                      <a:endParaRPr lang="ko-KR" altLang="en-US" sz="1400" b="0"/>
                    </a:p>
                  </a:txBody>
                  <a:tcPr marL="91440" marR="91440" anchor="ctr" anchorCtr="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</a:tr>
              <a:tr h="504056">
                <a:tc>
                  <a:txBody>
                    <a:bodyPr vert="horz" lIns="91440" tIns="45720" rIns="91440" bIns="45720" anchor="ctr" anchorCtr="1"/>
                    <a:p>
                      <a:pPr algn="ctr" latinLnBrk="1">
                        <a:defRPr/>
                      </a:pPr>
                      <a:r>
                        <a:rPr lang="en-US" altLang="ko-KR" sz="1600" b="0"/>
                        <a:t>1</a:t>
                      </a:r>
                      <a:endParaRPr lang="ko-KR" altLang="en-US" sz="1600" b="0"/>
                    </a:p>
                  </a:txBody>
                  <a:tcPr marL="91440" marR="91440" anchor="ctr" anchorCtr="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ko-KR" altLang="en-US" sz="1000"/>
                        <a:t>해당 구의 취업자</a:t>
                      </a:r>
                      <a:r>
                        <a:rPr lang="en-US" altLang="ko-KR" sz="1000"/>
                        <a:t>/</a:t>
                      </a:r>
                      <a:r>
                        <a:rPr lang="ko-KR" altLang="en-US" sz="1000"/>
                        <a:t>고용률의 통계를 볼 수 있는 모달창</a:t>
                      </a:r>
                      <a:endParaRPr lang="ko-KR" altLang="en-US" sz="1000"/>
                    </a:p>
                  </a:txBody>
                  <a:tcPr marL="91440" marR="9144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</a:tr>
              <a:tr h="504056">
                <a:tc>
                  <a:txBody>
                    <a:bodyPr vert="horz" lIns="91440" tIns="45720" rIns="91440" bIns="45720" anchor="ctr" anchorCtr="1"/>
                    <a:p>
                      <a:pPr algn="ctr" latinLnBrk="1">
                        <a:defRPr/>
                      </a:pPr>
                      <a:r>
                        <a:rPr lang="en-US" altLang="ko-KR" sz="1600" b="0"/>
                        <a:t>2</a:t>
                      </a:r>
                      <a:endParaRPr lang="ko-KR" altLang="en-US" sz="1600" b="0"/>
                    </a:p>
                  </a:txBody>
                  <a:tcPr marL="91440" marR="91440" anchor="ctr" anchorCtr="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 marL="91440" marR="9144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</a:tr>
              <a:tr h="504056">
                <a:tc>
                  <a:txBody>
                    <a:bodyPr vert="horz" lIns="91440" tIns="45720" rIns="91440" bIns="45720" anchor="ctr" anchorCtr="1"/>
                    <a:p>
                      <a:pPr algn="ctr" latinLnBrk="1">
                        <a:defRPr/>
                      </a:pPr>
                      <a:r>
                        <a:rPr lang="en-US" altLang="ko-KR" sz="1600" b="0"/>
                        <a:t>3</a:t>
                      </a:r>
                      <a:endParaRPr lang="ko-KR" altLang="en-US" sz="1600" b="0"/>
                    </a:p>
                  </a:txBody>
                  <a:tcPr marL="91440" marR="91440" anchor="ctr" anchorCtr="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 marL="91440" marR="9144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</a:tr>
              <a:tr h="504056">
                <a:tc>
                  <a:txBody>
                    <a:bodyPr vert="horz" lIns="91440" tIns="45720" rIns="91440" bIns="45720" anchor="ctr" anchorCtr="1"/>
                    <a:p>
                      <a:pPr algn="ctr" latinLnBrk="1">
                        <a:defRPr/>
                      </a:pPr>
                      <a:r>
                        <a:rPr lang="en-US" altLang="ko-KR" sz="1600" b="0"/>
                        <a:t>4</a:t>
                      </a:r>
                      <a:endParaRPr lang="ko-KR" altLang="en-US" sz="1600" b="0"/>
                    </a:p>
                  </a:txBody>
                  <a:tcPr marL="91440" marR="91440" anchor="ctr" anchorCtr="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 marL="91440" marR="9144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</a:tr>
              <a:tr h="504056">
                <a:tc>
                  <a:txBody>
                    <a:bodyPr vert="horz" lIns="91440" tIns="45720" rIns="91440" bIns="45720" anchor="ctr" anchorCtr="1"/>
                    <a:p>
                      <a:pPr algn="ctr" latinLnBrk="1">
                        <a:defRPr/>
                      </a:pPr>
                      <a:r>
                        <a:rPr lang="en-US" altLang="ko-KR" sz="1600" b="0"/>
                        <a:t>5</a:t>
                      </a:r>
                      <a:endParaRPr lang="ko-KR" altLang="en-US" sz="1600" b="0"/>
                    </a:p>
                  </a:txBody>
                  <a:tcPr marL="91440" marR="91440" anchor="ctr" anchorCtr="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 marL="91440" marR="9144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</a:tr>
            </a:tbl>
          </a:graphicData>
        </a:graphic>
      </p:graphicFrame>
      <p:pic>
        <p:nvPicPr>
          <p:cNvPr id="33794" name="Picture 2" descr="C:\Users\pc07\Desktop\최프자료\1조 산출물\화면정의서\새 폴더\[Log4Job(박성우-미래연구소)] 채용정보 - 고용정보 통계 및 동향 - 3.jpg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51520" y="1059582"/>
            <a:ext cx="6103398" cy="3744416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내용 개체 틀 3"/>
          <p:cNvGraphicFramePr>
            <a:graphicFrameLocks noGrp="1"/>
          </p:cNvGraphicFramePr>
          <p:nvPr>
            <p:ph idx="1"/>
          </p:nvPr>
        </p:nvGraphicFramePr>
        <p:xfrm>
          <a:off x="251520" y="339502"/>
          <a:ext cx="6124445" cy="617195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055289"/>
                <a:gridCol w="1468755"/>
                <a:gridCol w="936104"/>
                <a:gridCol w="855914"/>
                <a:gridCol w="612387"/>
                <a:gridCol w="1195996"/>
              </a:tblGrid>
              <a:tr h="288031">
                <a:tc>
                  <a:txBody>
                    <a:bodyPr vert="horz" lIns="91440" tIns="34290" rIns="91440" bIns="34290" anchor="ctr" anchorCtr="1"/>
                    <a:p>
                      <a:pPr algn="ctr" latinLnBrk="1">
                        <a:defRPr/>
                      </a:pPr>
                      <a:r>
                        <a:rPr lang="en-US" altLang="ko-KR" sz="1300" b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en-US" altLang="ko-KR" sz="1300" b="0" baseline="0">
                          <a:solidFill>
                            <a:schemeClr val="bg1"/>
                          </a:solidFill>
                        </a:rPr>
                        <a:t> title</a:t>
                      </a:r>
                      <a:endParaRPr lang="ko-KR" altLang="en-US" sz="1300" b="0">
                        <a:solidFill>
                          <a:schemeClr val="bg1"/>
                        </a:solidFill>
                      </a:endParaRPr>
                    </a:p>
                  </a:txBody>
                  <a:tcPr marL="91440" marR="91440" marT="34290" marB="34290" anchor="ctr" anchorCtr="1">
                    <a:lnL w="3175" cap="flat" cmpd="sng" algn="ctr">
                      <a:noFill/>
                      <a:prstDash val="solid"/>
                      <a:round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3175" cap="flat" cmpd="sng" algn="ctr">
                      <a:noFill/>
                      <a:prstDash val="solid"/>
                      <a:round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 vert="horz" lIns="91440" tIns="34290" rIns="91440" bIns="34290" anchor="ctr" anchorCtr="1"/>
                    <a:p>
                      <a:pPr algn="ctr" latinLnBrk="1">
                        <a:defRPr/>
                      </a:pPr>
                      <a:r>
                        <a:rPr lang="ko-KR" altLang="en-US" sz="900"/>
                        <a:t>공채</a:t>
                      </a:r>
                      <a:r>
                        <a:rPr lang="en-US" altLang="ko-KR" sz="900"/>
                        <a:t>-</a:t>
                      </a:r>
                      <a:r>
                        <a:rPr lang="ko-KR" altLang="en-US" sz="900"/>
                        <a:t>공채달력</a:t>
                      </a:r>
                      <a:endParaRPr lang="ko-KR" altLang="en-US" sz="900"/>
                    </a:p>
                  </a:txBody>
                  <a:tcPr marL="91440" marR="91440" marT="34290" marB="34290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3175" cap="flat" cmpd="sng" algn="ctr">
                      <a:noFill/>
                      <a:prstDash val="solid"/>
                      <a:round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 vert="horz" lIns="91440" tIns="34290" rIns="91440" bIns="34290" anchor="ctr" anchorCtr="1"/>
                    <a:p>
                      <a:pPr algn="ctr" latinLnBrk="1">
                        <a:defRPr/>
                      </a:pPr>
                      <a:r>
                        <a:rPr lang="en-US" altLang="ko-KR" sz="1300" b="0">
                          <a:solidFill>
                            <a:schemeClr val="bg1"/>
                          </a:solidFill>
                        </a:rPr>
                        <a:t>screen</a:t>
                      </a:r>
                      <a:r>
                        <a:rPr lang="en-US" altLang="ko-KR" sz="130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ko-KR" sz="1300" b="0">
                          <a:solidFill>
                            <a:schemeClr val="bg1"/>
                          </a:solidFill>
                        </a:rPr>
                        <a:t>ID</a:t>
                      </a:r>
                      <a:endParaRPr lang="ko-KR" altLang="en-US" sz="1300" b="0">
                        <a:solidFill>
                          <a:schemeClr val="bg1"/>
                        </a:solidFill>
                      </a:endParaRPr>
                    </a:p>
                  </a:txBody>
                  <a:tcPr marL="91440" marR="91440" marT="34290" marB="34290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3175" cap="flat" cmpd="sng" algn="ctr">
                      <a:noFill/>
                      <a:prstDash val="solid"/>
                      <a:round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 vert="horz" lIns="91440" tIns="34290" rIns="91440" bIns="34290" anchor="ctr" anchorCtr="1"/>
                    <a:p>
                      <a:pPr algn="ctr" latinLnBrk="1">
                        <a:defRPr/>
                      </a:pPr>
                      <a:endParaRPr lang="ko-KR" altLang="en-US" sz="1400" b="1"/>
                    </a:p>
                  </a:txBody>
                  <a:tcPr marL="91440" marR="91440" marT="34290" marB="34290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3175" cap="flat" cmpd="sng" algn="ctr">
                      <a:noFill/>
                      <a:prstDash val="solid"/>
                      <a:round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 vert="horz" lIns="91440" tIns="34290" rIns="91440" bIns="34290" anchor="ctr" anchorCtr="1"/>
                    <a:p>
                      <a:pPr algn="ctr" latinLnBrk="1">
                        <a:defRPr/>
                      </a:pPr>
                      <a:r>
                        <a:rPr lang="en-US" altLang="ko-KR" sz="1300" b="0">
                          <a:solidFill>
                            <a:schemeClr val="bg1"/>
                          </a:solidFill>
                        </a:rPr>
                        <a:t>date</a:t>
                      </a:r>
                      <a:endParaRPr lang="ko-KR" altLang="en-US" sz="1300" b="0">
                        <a:solidFill>
                          <a:schemeClr val="bg1"/>
                        </a:solidFill>
                      </a:endParaRPr>
                    </a:p>
                  </a:txBody>
                  <a:tcPr marL="91440" marR="91440" marT="34290" marB="34290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3175" cap="flat" cmpd="sng" algn="ctr">
                      <a:noFill/>
                      <a:prstDash val="solid"/>
                      <a:round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 vert="horz" lIns="91440" tIns="34290" rIns="91440" bIns="34290" anchor="ctr" anchorCtr="1"/>
                    <a:p>
                      <a:pPr algn="ctr" latinLnBrk="1">
                        <a:defRPr/>
                      </a:pPr>
                      <a:r>
                        <a:rPr lang="en-US" altLang="ko-KR" sz="1100"/>
                        <a:t>2022-09-28</a:t>
                      </a:r>
                      <a:endParaRPr lang="ko-KR" altLang="en-US" sz="1100" b="1"/>
                    </a:p>
                  </a:txBody>
                  <a:tcPr marL="91440" marR="91440" marT="34290" marB="34290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3175" cap="flat" cmpd="sng" algn="ctr">
                      <a:noFill/>
                      <a:prstDash val="solid"/>
                      <a:round/>
                    </a:lnR>
                    <a:lnT w="3175" cap="flat" cmpd="sng" algn="ctr">
                      <a:noFill/>
                      <a:prstDash val="solid"/>
                      <a:round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329164">
                <a:tc>
                  <a:txBody>
                    <a:bodyPr vert="horz" lIns="91440" tIns="34290" rIns="91440" bIns="34290" anchor="ctr" anchorCtr="1"/>
                    <a:p>
                      <a:pPr algn="ctr" latinLnBrk="1">
                        <a:defRPr/>
                      </a:pPr>
                      <a:r>
                        <a:rPr lang="en-US" altLang="ko-KR" sz="1300">
                          <a:solidFill>
                            <a:schemeClr val="bg1"/>
                          </a:solidFill>
                        </a:rPr>
                        <a:t>screen path</a:t>
                      </a:r>
                      <a:endParaRPr lang="ko-KR" altLang="en-US" sz="1300" b="0">
                        <a:solidFill>
                          <a:schemeClr val="bg1"/>
                        </a:solidFill>
                      </a:endParaRPr>
                    </a:p>
                  </a:txBody>
                  <a:tcPr marL="91440" marR="91440" marT="34290" marB="34290" anchor="ctr" anchorCtr="1">
                    <a:lnL w="3175" cap="flat" cmpd="sng" algn="ctr">
                      <a:noFill/>
                      <a:prstDash val="solid"/>
                      <a:round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3175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gridSpan="5">
                  <a:txBody>
                    <a:bodyPr vert="horz" lIns="91440" tIns="34290" rIns="91440" bIns="34290" anchor="ctr" anchorCtr="1"/>
                    <a:p>
                      <a:pPr algn="ctr" latinLnBrk="1">
                        <a:defRPr/>
                      </a:pPr>
                      <a:endParaRPr lang="ko-KR" altLang="en-US" sz="1400" b="0"/>
                    </a:p>
                  </a:txBody>
                  <a:tcPr marL="91440" marR="91440" marT="34290" marB="34290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3175" cap="flat" cmpd="sng" algn="ctr">
                      <a:noFill/>
                      <a:prstDash val="solid"/>
                      <a:round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3175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6732240" y="339502"/>
          <a:ext cx="2125211" cy="3265904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504056"/>
                <a:gridCol w="1621155"/>
              </a:tblGrid>
              <a:tr h="504056">
                <a:tc gridSpan="2">
                  <a:txBody>
                    <a:bodyPr vert="horz" lIns="91440" tIns="45720" rIns="91440" bIns="45720" anchor="ctr" anchorCtr="1"/>
                    <a:p>
                      <a:pPr latinLnBrk="1">
                        <a:defRPr/>
                      </a:pPr>
                      <a:r>
                        <a:rPr lang="en-US" altLang="ko-KR" sz="1400" b="0"/>
                        <a:t>description</a:t>
                      </a:r>
                      <a:endParaRPr lang="ko-KR" altLang="en-US" sz="1400" b="0"/>
                    </a:p>
                  </a:txBody>
                  <a:tcPr marL="91440" marR="91440" anchor="ctr" anchorCtr="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</a:tr>
              <a:tr h="504056">
                <a:tc>
                  <a:txBody>
                    <a:bodyPr vert="horz" lIns="91440" tIns="45720" rIns="91440" bIns="45720" anchor="ctr" anchorCtr="1"/>
                    <a:p>
                      <a:pPr algn="ctr" latinLnBrk="1">
                        <a:defRPr/>
                      </a:pPr>
                      <a:r>
                        <a:rPr lang="en-US" altLang="ko-KR" sz="1600" b="0"/>
                        <a:t>1</a:t>
                      </a:r>
                      <a:endParaRPr lang="ko-KR" altLang="en-US" sz="1600" b="0"/>
                    </a:p>
                  </a:txBody>
                  <a:tcPr marL="91440" marR="91440" anchor="ctr" anchorCtr="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ko-KR" altLang="en-US" sz="1000"/>
                        <a:t>일반회원이 공채 달력으로 일정확인 하는 페이지</a:t>
                      </a:r>
                      <a:endParaRPr lang="ko-KR" altLang="en-US" sz="1000"/>
                    </a:p>
                  </a:txBody>
                  <a:tcPr marL="91440" marR="9144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</a:tr>
              <a:tr h="504056">
                <a:tc>
                  <a:txBody>
                    <a:bodyPr vert="horz" lIns="91440" tIns="45720" rIns="91440" bIns="45720" anchor="ctr" anchorCtr="1"/>
                    <a:p>
                      <a:pPr algn="ctr" latinLnBrk="1">
                        <a:defRPr/>
                      </a:pPr>
                      <a:r>
                        <a:rPr lang="en-US" altLang="ko-KR" sz="1600" b="0"/>
                        <a:t>2</a:t>
                      </a:r>
                      <a:endParaRPr lang="ko-KR" altLang="en-US" sz="1600" b="0"/>
                    </a:p>
                  </a:txBody>
                  <a:tcPr marL="91440" marR="91440" anchor="ctr" anchorCtr="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ko-KR" altLang="en-US" sz="1000"/>
                        <a:t>검색에 원하는 키워드는 체크박스를 클릭하면 선택할 수 있다</a:t>
                      </a:r>
                      <a:r>
                        <a:rPr lang="en-US" altLang="ko-KR" sz="1000"/>
                        <a:t>.</a:t>
                      </a:r>
                      <a:endParaRPr lang="en-US" altLang="ko-KR" sz="1000"/>
                    </a:p>
                  </a:txBody>
                  <a:tcPr marL="91440" marR="9144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</a:tr>
              <a:tr h="504056">
                <a:tc>
                  <a:txBody>
                    <a:bodyPr vert="horz" lIns="91440" tIns="45720" rIns="91440" bIns="45720" anchor="ctr" anchorCtr="1"/>
                    <a:p>
                      <a:pPr algn="ctr" latinLnBrk="1">
                        <a:defRPr/>
                      </a:pPr>
                      <a:r>
                        <a:rPr lang="en-US" altLang="ko-KR" sz="1600" b="0"/>
                        <a:t>3</a:t>
                      </a:r>
                      <a:endParaRPr lang="ko-KR" altLang="en-US" sz="1600" b="0"/>
                    </a:p>
                  </a:txBody>
                  <a:tcPr marL="91440" marR="91440" anchor="ctr" anchorCtr="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ko-KR" altLang="en-US" sz="1000"/>
                        <a:t>체크박스 선택 후 검색버튼을 클릭 시 해당 조건에 맞는 기업이 달력에 표시된다</a:t>
                      </a:r>
                      <a:r>
                        <a:rPr lang="en-US" altLang="ko-KR" sz="1000"/>
                        <a:t>.</a:t>
                      </a:r>
                      <a:endParaRPr lang="en-US" altLang="ko-KR" sz="1000"/>
                    </a:p>
                  </a:txBody>
                  <a:tcPr marL="91440" marR="9144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</a:tr>
              <a:tr h="504056">
                <a:tc>
                  <a:txBody>
                    <a:bodyPr vert="horz" lIns="91440" tIns="45720" rIns="91440" bIns="45720" anchor="ctr" anchorCtr="1"/>
                    <a:p>
                      <a:pPr algn="ctr" latinLnBrk="1">
                        <a:defRPr/>
                      </a:pPr>
                      <a:r>
                        <a:rPr lang="en-US" altLang="ko-KR" sz="1600" b="0"/>
                        <a:t>4</a:t>
                      </a:r>
                      <a:endParaRPr lang="ko-KR" altLang="en-US" sz="1600" b="0"/>
                    </a:p>
                  </a:txBody>
                  <a:tcPr marL="91440" marR="91440" anchor="ctr" anchorCtr="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 marL="91440" marR="9144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</a:tr>
              <a:tr h="504056">
                <a:tc>
                  <a:txBody>
                    <a:bodyPr vert="horz" lIns="91440" tIns="45720" rIns="91440" bIns="45720" anchor="ctr" anchorCtr="1"/>
                    <a:p>
                      <a:pPr algn="ctr" latinLnBrk="1">
                        <a:defRPr/>
                      </a:pPr>
                      <a:r>
                        <a:rPr lang="en-US" altLang="ko-KR" sz="1600" b="0"/>
                        <a:t>5</a:t>
                      </a:r>
                      <a:endParaRPr lang="ko-KR" altLang="en-US" sz="1600" b="0"/>
                    </a:p>
                  </a:txBody>
                  <a:tcPr marL="91440" marR="91440" anchor="ctr" anchorCtr="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 marL="91440" marR="9144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</a:tr>
            </a:tbl>
          </a:graphicData>
        </a:graphic>
      </p:graphicFrame>
      <p:pic>
        <p:nvPicPr>
          <p:cNvPr id="35" name="그림 3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35827" y="1059582"/>
            <a:ext cx="6080387" cy="378733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내용 개체 틀 3"/>
          <p:cNvGraphicFramePr>
            <a:graphicFrameLocks noGrp="1"/>
          </p:cNvGraphicFramePr>
          <p:nvPr>
            <p:ph idx="1"/>
          </p:nvPr>
        </p:nvGraphicFramePr>
        <p:xfrm>
          <a:off x="251520" y="339502"/>
          <a:ext cx="6124445" cy="617195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055289"/>
                <a:gridCol w="1468755"/>
                <a:gridCol w="936104"/>
                <a:gridCol w="855914"/>
                <a:gridCol w="612387"/>
                <a:gridCol w="1195996"/>
              </a:tblGrid>
              <a:tr h="288031">
                <a:tc>
                  <a:txBody>
                    <a:bodyPr vert="horz" lIns="91440" tIns="34290" rIns="91440" bIns="34290" anchor="ctr" anchorCtr="1"/>
                    <a:p>
                      <a:pPr algn="ctr" latinLnBrk="1">
                        <a:defRPr/>
                      </a:pPr>
                      <a:r>
                        <a:rPr lang="en-US" altLang="ko-KR" sz="1300" b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en-US" altLang="ko-KR" sz="1300" b="0" baseline="0">
                          <a:solidFill>
                            <a:schemeClr val="bg1"/>
                          </a:solidFill>
                        </a:rPr>
                        <a:t> title</a:t>
                      </a:r>
                      <a:endParaRPr lang="ko-KR" altLang="en-US" sz="1300" b="0">
                        <a:solidFill>
                          <a:schemeClr val="bg1"/>
                        </a:solidFill>
                      </a:endParaRPr>
                    </a:p>
                  </a:txBody>
                  <a:tcPr marL="91440" marR="91440" marT="34290" marB="34290" anchor="ctr" anchorCtr="1">
                    <a:lnL w="3175" cap="flat" cmpd="sng" algn="ctr">
                      <a:noFill/>
                      <a:prstDash val="solid"/>
                      <a:round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3175" cap="flat" cmpd="sng" algn="ctr">
                      <a:noFill/>
                      <a:prstDash val="solid"/>
                      <a:round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 vert="horz" lIns="91440" tIns="34290" rIns="91440" bIns="34290" anchor="ctr" anchorCtr="1"/>
                    <a:p>
                      <a:pPr algn="ctr" latinLnBrk="1">
                        <a:defRPr/>
                      </a:pPr>
                      <a:r>
                        <a:rPr lang="ko-KR" altLang="en-US" sz="900"/>
                        <a:t>공채</a:t>
                      </a:r>
                      <a:r>
                        <a:rPr lang="en-US" altLang="ko-KR" sz="900"/>
                        <a:t>-</a:t>
                      </a:r>
                      <a:r>
                        <a:rPr lang="ko-KR" altLang="en-US" sz="900"/>
                        <a:t>공채달력</a:t>
                      </a:r>
                      <a:r>
                        <a:rPr lang="en-US" altLang="ko-KR" sz="900"/>
                        <a:t>/</a:t>
                      </a:r>
                      <a:r>
                        <a:rPr lang="ko-KR" altLang="en-US" sz="900"/>
                        <a:t>상세보기</a:t>
                      </a:r>
                      <a:endParaRPr lang="ko-KR" altLang="en-US" sz="900"/>
                    </a:p>
                  </a:txBody>
                  <a:tcPr marL="91440" marR="91440" marT="34290" marB="34290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3175" cap="flat" cmpd="sng" algn="ctr">
                      <a:noFill/>
                      <a:prstDash val="solid"/>
                      <a:round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 vert="horz" lIns="91440" tIns="34290" rIns="91440" bIns="34290" anchor="ctr" anchorCtr="1"/>
                    <a:p>
                      <a:pPr algn="ctr" latinLnBrk="1">
                        <a:defRPr/>
                      </a:pPr>
                      <a:r>
                        <a:rPr lang="en-US" altLang="ko-KR" sz="1300" b="0">
                          <a:solidFill>
                            <a:schemeClr val="bg1"/>
                          </a:solidFill>
                        </a:rPr>
                        <a:t>screen</a:t>
                      </a:r>
                      <a:r>
                        <a:rPr lang="en-US" altLang="ko-KR" sz="130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ko-KR" sz="1300" b="0">
                          <a:solidFill>
                            <a:schemeClr val="bg1"/>
                          </a:solidFill>
                        </a:rPr>
                        <a:t>ID</a:t>
                      </a:r>
                      <a:endParaRPr lang="ko-KR" altLang="en-US" sz="1300" b="0">
                        <a:solidFill>
                          <a:schemeClr val="bg1"/>
                        </a:solidFill>
                      </a:endParaRPr>
                    </a:p>
                  </a:txBody>
                  <a:tcPr marL="91440" marR="91440" marT="34290" marB="34290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3175" cap="flat" cmpd="sng" algn="ctr">
                      <a:noFill/>
                      <a:prstDash val="solid"/>
                      <a:round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 vert="horz" lIns="91440" tIns="34290" rIns="91440" bIns="34290" anchor="ctr" anchorCtr="1"/>
                    <a:p>
                      <a:pPr algn="ctr" latinLnBrk="1">
                        <a:defRPr/>
                      </a:pPr>
                      <a:endParaRPr lang="ko-KR" altLang="en-US" sz="1400" b="1"/>
                    </a:p>
                  </a:txBody>
                  <a:tcPr marL="91440" marR="91440" marT="34290" marB="34290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3175" cap="flat" cmpd="sng" algn="ctr">
                      <a:noFill/>
                      <a:prstDash val="solid"/>
                      <a:round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 vert="horz" lIns="91440" tIns="34290" rIns="91440" bIns="34290" anchor="ctr" anchorCtr="1"/>
                    <a:p>
                      <a:pPr algn="ctr" latinLnBrk="1">
                        <a:defRPr/>
                      </a:pPr>
                      <a:r>
                        <a:rPr lang="en-US" altLang="ko-KR" sz="1300" b="0">
                          <a:solidFill>
                            <a:schemeClr val="bg1"/>
                          </a:solidFill>
                        </a:rPr>
                        <a:t>date</a:t>
                      </a:r>
                      <a:endParaRPr lang="ko-KR" altLang="en-US" sz="1300" b="0">
                        <a:solidFill>
                          <a:schemeClr val="bg1"/>
                        </a:solidFill>
                      </a:endParaRPr>
                    </a:p>
                  </a:txBody>
                  <a:tcPr marL="91440" marR="91440" marT="34290" marB="34290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3175" cap="flat" cmpd="sng" algn="ctr">
                      <a:noFill/>
                      <a:prstDash val="solid"/>
                      <a:round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 vert="horz" lIns="91440" tIns="34290" rIns="91440" bIns="34290" anchor="ctr" anchorCtr="1"/>
                    <a:p>
                      <a:pPr algn="ctr" latinLnBrk="1">
                        <a:defRPr/>
                      </a:pPr>
                      <a:r>
                        <a:rPr lang="en-US" altLang="ko-KR" sz="1100"/>
                        <a:t>2022-09-28</a:t>
                      </a:r>
                      <a:endParaRPr lang="ko-KR" altLang="en-US" sz="1100" b="1"/>
                    </a:p>
                  </a:txBody>
                  <a:tcPr marL="91440" marR="91440" marT="34290" marB="34290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3175" cap="flat" cmpd="sng" algn="ctr">
                      <a:noFill/>
                      <a:prstDash val="solid"/>
                      <a:round/>
                    </a:lnR>
                    <a:lnT w="3175" cap="flat" cmpd="sng" algn="ctr">
                      <a:noFill/>
                      <a:prstDash val="solid"/>
                      <a:round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329164">
                <a:tc>
                  <a:txBody>
                    <a:bodyPr vert="horz" lIns="91440" tIns="34290" rIns="91440" bIns="34290" anchor="ctr" anchorCtr="1"/>
                    <a:p>
                      <a:pPr algn="ctr" latinLnBrk="1">
                        <a:defRPr/>
                      </a:pPr>
                      <a:r>
                        <a:rPr lang="en-US" altLang="ko-KR" sz="1300">
                          <a:solidFill>
                            <a:schemeClr val="bg1"/>
                          </a:solidFill>
                        </a:rPr>
                        <a:t>screen path</a:t>
                      </a:r>
                      <a:endParaRPr lang="ko-KR" altLang="en-US" sz="1300" b="0">
                        <a:solidFill>
                          <a:schemeClr val="bg1"/>
                        </a:solidFill>
                      </a:endParaRPr>
                    </a:p>
                  </a:txBody>
                  <a:tcPr marL="91440" marR="91440" marT="34290" marB="34290" anchor="ctr" anchorCtr="1">
                    <a:lnL w="3175" cap="flat" cmpd="sng" algn="ctr">
                      <a:noFill/>
                      <a:prstDash val="solid"/>
                      <a:round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3175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gridSpan="5">
                  <a:txBody>
                    <a:bodyPr vert="horz" lIns="91440" tIns="34290" rIns="91440" bIns="34290" anchor="ctr" anchorCtr="1"/>
                    <a:p>
                      <a:pPr algn="ctr" latinLnBrk="1">
                        <a:defRPr/>
                      </a:pPr>
                      <a:endParaRPr lang="ko-KR" altLang="en-US" sz="1400" b="0"/>
                    </a:p>
                  </a:txBody>
                  <a:tcPr marL="91440" marR="91440" marT="34290" marB="34290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3175" cap="flat" cmpd="sng" algn="ctr">
                      <a:noFill/>
                      <a:prstDash val="solid"/>
                      <a:round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3175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6732240" y="339502"/>
          <a:ext cx="2125211" cy="3202672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504056"/>
                <a:gridCol w="1621155"/>
              </a:tblGrid>
              <a:tr h="504056">
                <a:tc gridSpan="2">
                  <a:txBody>
                    <a:bodyPr vert="horz" lIns="91440" tIns="45720" rIns="91440" bIns="45720" anchor="ctr" anchorCtr="1"/>
                    <a:p>
                      <a:pPr latinLnBrk="1">
                        <a:defRPr/>
                      </a:pPr>
                      <a:r>
                        <a:rPr lang="en-US" altLang="ko-KR" sz="1400" b="0"/>
                        <a:t>description</a:t>
                      </a:r>
                      <a:endParaRPr lang="ko-KR" altLang="en-US" sz="1400" b="0"/>
                    </a:p>
                  </a:txBody>
                  <a:tcPr marL="91440" marR="91440" anchor="ctr" anchorCtr="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</a:tr>
              <a:tr h="504056">
                <a:tc>
                  <a:txBody>
                    <a:bodyPr vert="horz" lIns="91440" tIns="45720" rIns="91440" bIns="45720" anchor="ctr" anchorCtr="1"/>
                    <a:p>
                      <a:pPr algn="ctr" latinLnBrk="1">
                        <a:defRPr/>
                      </a:pPr>
                      <a:r>
                        <a:rPr lang="en-US" altLang="ko-KR" sz="1600" b="0"/>
                        <a:t>1</a:t>
                      </a:r>
                      <a:endParaRPr lang="ko-KR" altLang="en-US" sz="1600" b="0"/>
                    </a:p>
                  </a:txBody>
                  <a:tcPr marL="91440" marR="91440" anchor="ctr" anchorCtr="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ko-KR" altLang="en-US" sz="1000"/>
                        <a:t>일반회원이 공채 달력  상세하게 볼 수 있는 페이지</a:t>
                      </a:r>
                      <a:endParaRPr lang="ko-KR" altLang="en-US" sz="1000"/>
                    </a:p>
                  </a:txBody>
                  <a:tcPr marL="91440" marR="9144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</a:tr>
              <a:tr h="504056">
                <a:tc>
                  <a:txBody>
                    <a:bodyPr vert="horz" lIns="91440" tIns="45720" rIns="91440" bIns="45720" anchor="ctr" anchorCtr="1"/>
                    <a:p>
                      <a:pPr algn="ctr" latinLnBrk="1">
                        <a:defRPr/>
                      </a:pPr>
                      <a:r>
                        <a:rPr lang="en-US" altLang="ko-KR" sz="1600" b="0"/>
                        <a:t>2</a:t>
                      </a:r>
                      <a:endParaRPr lang="ko-KR" altLang="en-US" sz="1600" b="0"/>
                    </a:p>
                  </a:txBody>
                  <a:tcPr marL="91440" marR="91440" anchor="ctr" anchorCtr="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ko-KR" altLang="en-US" sz="1000"/>
                        <a:t>달력에 있는 기업명을 클릭 시 해당 공채 상세보기 페이지로 이동한다</a:t>
                      </a:r>
                      <a:r>
                        <a:rPr lang="en-US" altLang="ko-KR" sz="1000"/>
                        <a:t>.</a:t>
                      </a:r>
                      <a:endParaRPr lang="en-US" altLang="ko-KR" sz="1000"/>
                    </a:p>
                  </a:txBody>
                  <a:tcPr marL="91440" marR="9144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</a:tr>
              <a:tr h="504056">
                <a:tc>
                  <a:txBody>
                    <a:bodyPr vert="horz" lIns="91440" tIns="45720" rIns="91440" bIns="45720" anchor="ctr" anchorCtr="1"/>
                    <a:p>
                      <a:pPr algn="ctr" latinLnBrk="1">
                        <a:defRPr/>
                      </a:pPr>
                      <a:r>
                        <a:rPr lang="en-US" altLang="ko-KR" sz="1600" b="0"/>
                        <a:t>3</a:t>
                      </a:r>
                      <a:endParaRPr lang="ko-KR" altLang="en-US" sz="1600" b="0"/>
                    </a:p>
                  </a:txBody>
                  <a:tcPr marL="91440" marR="91440" anchor="ctr" anchorCtr="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ko-KR" altLang="en-US" sz="1000"/>
                        <a:t>더보기를 클릭 시 해당날짜의 전체 공체 리스트가 출력된다</a:t>
                      </a:r>
                      <a:r>
                        <a:rPr lang="en-US" altLang="ko-KR" sz="1000"/>
                        <a:t>.</a:t>
                      </a:r>
                      <a:endParaRPr lang="en-US" altLang="ko-KR" sz="1000"/>
                    </a:p>
                  </a:txBody>
                  <a:tcPr marL="91440" marR="9144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</a:tr>
              <a:tr h="504056">
                <a:tc>
                  <a:txBody>
                    <a:bodyPr vert="horz" lIns="91440" tIns="45720" rIns="91440" bIns="45720" anchor="ctr" anchorCtr="1"/>
                    <a:p>
                      <a:pPr algn="ctr" latinLnBrk="1">
                        <a:defRPr/>
                      </a:pPr>
                      <a:r>
                        <a:rPr lang="en-US" altLang="ko-KR" sz="1600" b="0"/>
                        <a:t>4</a:t>
                      </a:r>
                      <a:endParaRPr lang="ko-KR" altLang="en-US" sz="1600" b="0"/>
                    </a:p>
                  </a:txBody>
                  <a:tcPr marL="91440" marR="91440" anchor="ctr" anchorCtr="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ko-KR" altLang="en-US" sz="1000"/>
                        <a:t>리스트의 상세보기를 검색 시 해당기업 상세보기 페이지로 이동한다</a:t>
                      </a:r>
                      <a:r>
                        <a:rPr lang="en-US" altLang="ko-KR" sz="1000"/>
                        <a:t>.</a:t>
                      </a:r>
                      <a:endParaRPr lang="en-US" altLang="ko-KR" sz="1000"/>
                    </a:p>
                  </a:txBody>
                  <a:tcPr marL="91440" marR="9144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</a:tr>
              <a:tr h="504056">
                <a:tc>
                  <a:txBody>
                    <a:bodyPr vert="horz" lIns="91440" tIns="45720" rIns="91440" bIns="45720" anchor="ctr" anchorCtr="1"/>
                    <a:p>
                      <a:pPr algn="ctr" latinLnBrk="1">
                        <a:defRPr/>
                      </a:pPr>
                      <a:r>
                        <a:rPr lang="en-US" altLang="ko-KR" sz="1600" b="0"/>
                        <a:t>5</a:t>
                      </a:r>
                      <a:endParaRPr lang="ko-KR" altLang="en-US" sz="1600" b="0"/>
                    </a:p>
                  </a:txBody>
                  <a:tcPr marL="91440" marR="91440" anchor="ctr" anchorCtr="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 marL="91440" marR="9144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</a:tr>
            </a:tbl>
          </a:graphicData>
        </a:graphic>
      </p:graphicFrame>
      <p:pic>
        <p:nvPicPr>
          <p:cNvPr id="36" name="그림 3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67544" y="1008133"/>
            <a:ext cx="5782404" cy="38678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내용 개체 틀 3"/>
          <p:cNvGraphicFramePr>
            <a:graphicFrameLocks noGrp="1"/>
          </p:cNvGraphicFramePr>
          <p:nvPr>
            <p:ph idx="1"/>
          </p:nvPr>
        </p:nvGraphicFramePr>
        <p:xfrm>
          <a:off x="251520" y="339502"/>
          <a:ext cx="6120681" cy="617195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055289"/>
                <a:gridCol w="1464991"/>
                <a:gridCol w="936104"/>
                <a:gridCol w="855914"/>
                <a:gridCol w="612387"/>
                <a:gridCol w="1195996"/>
              </a:tblGrid>
              <a:tr h="2880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en-US" altLang="ko-KR" sz="1300" b="0" baseline="0" dirty="0" smtClean="0">
                          <a:solidFill>
                            <a:schemeClr val="bg1"/>
                          </a:solidFill>
                        </a:rPr>
                        <a:t> title</a:t>
                      </a:r>
                      <a:endParaRPr lang="ko-KR" altLang="en-US" sz="1300" b="0" dirty="0">
                        <a:solidFill>
                          <a:schemeClr val="bg1"/>
                        </a:solidFill>
                      </a:endParaRPr>
                    </a:p>
                  </a:txBody>
                  <a:tcPr marT="34290" marB="34290" anchor="ctr" anchorCtr="1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 smtClean="0">
                          <a:solidFill>
                            <a:schemeClr val="tx1"/>
                          </a:solidFill>
                        </a:rPr>
                        <a:t>회원가입</a:t>
                      </a:r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900" b="1" dirty="0" smtClean="0">
                          <a:solidFill>
                            <a:schemeClr val="tx1"/>
                          </a:solidFill>
                        </a:rPr>
                        <a:t>일반회원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marT="34290" marB="34290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 smtClean="0">
                          <a:solidFill>
                            <a:schemeClr val="bg1"/>
                          </a:solidFill>
                        </a:rPr>
                        <a:t>screen</a:t>
                      </a:r>
                      <a:r>
                        <a:rPr lang="en-US" altLang="ko-KR" sz="130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ko-KR" sz="1300" b="0" dirty="0" smtClean="0">
                          <a:solidFill>
                            <a:schemeClr val="bg1"/>
                          </a:solidFill>
                        </a:rPr>
                        <a:t>ID</a:t>
                      </a:r>
                      <a:endParaRPr lang="ko-KR" altLang="en-US" sz="1300" b="0" dirty="0">
                        <a:solidFill>
                          <a:schemeClr val="bg1"/>
                        </a:solidFill>
                      </a:endParaRPr>
                    </a:p>
                  </a:txBody>
                  <a:tcPr marT="34290" marB="34290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marT="34290" marB="34290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 smtClean="0">
                          <a:solidFill>
                            <a:schemeClr val="bg1"/>
                          </a:solidFill>
                        </a:rPr>
                        <a:t>date</a:t>
                      </a:r>
                      <a:endParaRPr lang="ko-KR" altLang="en-US" sz="1300" b="0" dirty="0">
                        <a:solidFill>
                          <a:schemeClr val="bg1"/>
                        </a:solidFill>
                      </a:endParaRPr>
                    </a:p>
                  </a:txBody>
                  <a:tcPr marT="34290" marB="34290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2022-09-28</a:t>
                      </a:r>
                      <a:endParaRPr lang="ko-KR" altLang="en-US" sz="1100" b="1" dirty="0"/>
                    </a:p>
                  </a:txBody>
                  <a:tcPr marT="34290" marB="34290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3291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bg1"/>
                          </a:solidFill>
                        </a:rPr>
                        <a:t>screen path</a:t>
                      </a:r>
                      <a:endParaRPr lang="ko-KR" altLang="en-US" sz="1300" b="0" dirty="0">
                        <a:solidFill>
                          <a:schemeClr val="bg1"/>
                        </a:solidFill>
                      </a:endParaRPr>
                    </a:p>
                  </a:txBody>
                  <a:tcPr marT="34290" marB="34290" anchor="ctr" anchorCtr="1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endParaRPr lang="ko-KR" altLang="en-US" sz="1400" b="0" dirty="0"/>
                    </a:p>
                  </a:txBody>
                  <a:tcPr marT="34290" marB="34290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6732240" y="339502"/>
          <a:ext cx="2123728" cy="3024336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504056"/>
                <a:gridCol w="1619672"/>
              </a:tblGrid>
              <a:tr h="504056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 smtClean="0"/>
                        <a:t>description</a:t>
                      </a:r>
                      <a:endParaRPr lang="ko-KR" altLang="en-US" sz="1400" b="0" dirty="0"/>
                    </a:p>
                  </a:txBody>
                  <a:tcPr anchor="ctr" anchorCtr="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</a:tr>
              <a:tr h="5040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smtClean="0"/>
                        <a:t>1</a:t>
                      </a:r>
                      <a:endParaRPr lang="ko-KR" altLang="en-US" sz="1600" b="0" dirty="0"/>
                    </a:p>
                  </a:txBody>
                  <a:tcPr anchor="ctr" anchorCtr="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/>
                        <a:t>일반회원 </a:t>
                      </a:r>
                      <a:r>
                        <a:rPr lang="ko-KR" altLang="en-US" sz="1000" dirty="0" err="1" smtClean="0"/>
                        <a:t>회원가입폼</a:t>
                      </a:r>
                      <a:endParaRPr lang="ko-KR" altLang="en-US" sz="1000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40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smtClean="0"/>
                        <a:t>2</a:t>
                      </a:r>
                      <a:endParaRPr lang="ko-KR" altLang="en-US" sz="1600" b="0" dirty="0"/>
                    </a:p>
                  </a:txBody>
                  <a:tcPr anchor="ctr" anchorCtr="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000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40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smtClean="0"/>
                        <a:t>3</a:t>
                      </a:r>
                      <a:endParaRPr lang="ko-KR" altLang="en-US" sz="1600" b="0" dirty="0"/>
                    </a:p>
                  </a:txBody>
                  <a:tcPr anchor="ctr" anchorCtr="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40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smtClean="0"/>
                        <a:t>4</a:t>
                      </a:r>
                      <a:endParaRPr lang="ko-KR" altLang="en-US" sz="1600" b="0" dirty="0"/>
                    </a:p>
                  </a:txBody>
                  <a:tcPr anchor="ctr" anchorCtr="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40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smtClean="0"/>
                        <a:t>5</a:t>
                      </a:r>
                      <a:endParaRPr lang="ko-KR" altLang="en-US" sz="1600" b="0" dirty="0"/>
                    </a:p>
                  </a:txBody>
                  <a:tcPr anchor="ctr" anchorCtr="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7" name="그림 6" descr="[취업정보시스템] 개인회원가입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35696" y="987574"/>
            <a:ext cx="3096344" cy="4155926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내용 개체 틀 3"/>
          <p:cNvGraphicFramePr>
            <a:graphicFrameLocks noGrp="1"/>
          </p:cNvGraphicFramePr>
          <p:nvPr>
            <p:ph idx="1"/>
          </p:nvPr>
        </p:nvGraphicFramePr>
        <p:xfrm>
          <a:off x="251520" y="339502"/>
          <a:ext cx="6124445" cy="617195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055289"/>
                <a:gridCol w="1468755"/>
                <a:gridCol w="936104"/>
                <a:gridCol w="855914"/>
                <a:gridCol w="612387"/>
                <a:gridCol w="1195996"/>
              </a:tblGrid>
              <a:tr h="288031">
                <a:tc>
                  <a:txBody>
                    <a:bodyPr vert="horz" lIns="91440" tIns="34290" rIns="91440" bIns="34290" anchor="ctr" anchorCtr="1"/>
                    <a:p>
                      <a:pPr algn="ctr" latinLnBrk="1">
                        <a:defRPr/>
                      </a:pPr>
                      <a:r>
                        <a:rPr lang="en-US" altLang="ko-KR" sz="1300" b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en-US" altLang="ko-KR" sz="1300" b="0" baseline="0">
                          <a:solidFill>
                            <a:schemeClr val="bg1"/>
                          </a:solidFill>
                        </a:rPr>
                        <a:t> title</a:t>
                      </a:r>
                      <a:endParaRPr lang="ko-KR" altLang="en-US" sz="1300" b="0">
                        <a:solidFill>
                          <a:schemeClr val="bg1"/>
                        </a:solidFill>
                      </a:endParaRPr>
                    </a:p>
                  </a:txBody>
                  <a:tcPr marL="91440" marR="91440" marT="34290" marB="34290" anchor="ctr" anchorCtr="1">
                    <a:lnL w="3175" cap="flat" cmpd="sng" algn="ctr">
                      <a:noFill/>
                      <a:prstDash val="solid"/>
                      <a:round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3175" cap="flat" cmpd="sng" algn="ctr">
                      <a:noFill/>
                      <a:prstDash val="solid"/>
                      <a:round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 vert="horz" lIns="91440" tIns="34290" rIns="91440" bIns="34290" anchor="ctr" anchorCtr="1"/>
                    <a:p>
                      <a:pPr algn="ctr" latinLnBrk="1">
                        <a:defRPr/>
                      </a:pPr>
                      <a:r>
                        <a:rPr lang="ko-KR" altLang="en-US" sz="900"/>
                        <a:t>공채소식</a:t>
                      </a:r>
                      <a:endParaRPr lang="ko-KR" altLang="en-US" sz="900"/>
                    </a:p>
                  </a:txBody>
                  <a:tcPr marL="91440" marR="91440" marT="34290" marB="34290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3175" cap="flat" cmpd="sng" algn="ctr">
                      <a:noFill/>
                      <a:prstDash val="solid"/>
                      <a:round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 vert="horz" lIns="91440" tIns="34290" rIns="91440" bIns="34290" anchor="ctr" anchorCtr="1"/>
                    <a:p>
                      <a:pPr algn="ctr" latinLnBrk="1">
                        <a:defRPr/>
                      </a:pPr>
                      <a:r>
                        <a:rPr lang="en-US" altLang="ko-KR" sz="1300" b="0">
                          <a:solidFill>
                            <a:schemeClr val="bg1"/>
                          </a:solidFill>
                        </a:rPr>
                        <a:t>screen</a:t>
                      </a:r>
                      <a:r>
                        <a:rPr lang="en-US" altLang="ko-KR" sz="130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ko-KR" sz="1300" b="0">
                          <a:solidFill>
                            <a:schemeClr val="bg1"/>
                          </a:solidFill>
                        </a:rPr>
                        <a:t>ID</a:t>
                      </a:r>
                      <a:endParaRPr lang="ko-KR" altLang="en-US" sz="1300" b="0">
                        <a:solidFill>
                          <a:schemeClr val="bg1"/>
                        </a:solidFill>
                      </a:endParaRPr>
                    </a:p>
                  </a:txBody>
                  <a:tcPr marL="91440" marR="91440" marT="34290" marB="34290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3175" cap="flat" cmpd="sng" algn="ctr">
                      <a:noFill/>
                      <a:prstDash val="solid"/>
                      <a:round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 vert="horz" lIns="91440" tIns="34290" rIns="91440" bIns="34290" anchor="ctr" anchorCtr="1"/>
                    <a:p>
                      <a:pPr algn="ctr" latinLnBrk="1">
                        <a:defRPr/>
                      </a:pPr>
                      <a:endParaRPr lang="ko-KR" altLang="en-US" sz="1400" b="1"/>
                    </a:p>
                  </a:txBody>
                  <a:tcPr marL="91440" marR="91440" marT="34290" marB="34290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3175" cap="flat" cmpd="sng" algn="ctr">
                      <a:noFill/>
                      <a:prstDash val="solid"/>
                      <a:round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 vert="horz" lIns="91440" tIns="34290" rIns="91440" bIns="34290" anchor="ctr" anchorCtr="1"/>
                    <a:p>
                      <a:pPr algn="ctr" latinLnBrk="1">
                        <a:defRPr/>
                      </a:pPr>
                      <a:r>
                        <a:rPr lang="en-US" altLang="ko-KR" sz="1300" b="0">
                          <a:solidFill>
                            <a:schemeClr val="bg1"/>
                          </a:solidFill>
                        </a:rPr>
                        <a:t>date</a:t>
                      </a:r>
                      <a:endParaRPr lang="ko-KR" altLang="en-US" sz="1300" b="0">
                        <a:solidFill>
                          <a:schemeClr val="bg1"/>
                        </a:solidFill>
                      </a:endParaRPr>
                    </a:p>
                  </a:txBody>
                  <a:tcPr marL="91440" marR="91440" marT="34290" marB="34290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3175" cap="flat" cmpd="sng" algn="ctr">
                      <a:noFill/>
                      <a:prstDash val="solid"/>
                      <a:round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 vert="horz" lIns="91440" tIns="34290" rIns="91440" bIns="34290" anchor="ctr" anchorCtr="1"/>
                    <a:p>
                      <a:pPr algn="ctr" latinLnBrk="1">
                        <a:defRPr/>
                      </a:pPr>
                      <a:r>
                        <a:rPr lang="en-US" altLang="ko-KR" sz="1100"/>
                        <a:t>2022-09-28</a:t>
                      </a:r>
                      <a:endParaRPr lang="ko-KR" altLang="en-US" sz="1100" b="1"/>
                    </a:p>
                  </a:txBody>
                  <a:tcPr marL="91440" marR="91440" marT="34290" marB="34290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3175" cap="flat" cmpd="sng" algn="ctr">
                      <a:noFill/>
                      <a:prstDash val="solid"/>
                      <a:round/>
                    </a:lnR>
                    <a:lnT w="3175" cap="flat" cmpd="sng" algn="ctr">
                      <a:noFill/>
                      <a:prstDash val="solid"/>
                      <a:round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329164">
                <a:tc>
                  <a:txBody>
                    <a:bodyPr vert="horz" lIns="91440" tIns="34290" rIns="91440" bIns="34290" anchor="ctr" anchorCtr="1"/>
                    <a:p>
                      <a:pPr algn="ctr" latinLnBrk="1">
                        <a:defRPr/>
                      </a:pPr>
                      <a:r>
                        <a:rPr lang="en-US" altLang="ko-KR" sz="1300">
                          <a:solidFill>
                            <a:schemeClr val="bg1"/>
                          </a:solidFill>
                        </a:rPr>
                        <a:t>screen path</a:t>
                      </a:r>
                      <a:endParaRPr lang="ko-KR" altLang="en-US" sz="1300" b="0">
                        <a:solidFill>
                          <a:schemeClr val="bg1"/>
                        </a:solidFill>
                      </a:endParaRPr>
                    </a:p>
                  </a:txBody>
                  <a:tcPr marL="91440" marR="91440" marT="34290" marB="34290" anchor="ctr" anchorCtr="1">
                    <a:lnL w="3175" cap="flat" cmpd="sng" algn="ctr">
                      <a:noFill/>
                      <a:prstDash val="solid"/>
                      <a:round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3175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gridSpan="5">
                  <a:txBody>
                    <a:bodyPr vert="horz" lIns="91440" tIns="34290" rIns="91440" bIns="34290" anchor="ctr" anchorCtr="1"/>
                    <a:p>
                      <a:pPr algn="ctr" latinLnBrk="1">
                        <a:defRPr/>
                      </a:pPr>
                      <a:endParaRPr lang="ko-KR" altLang="en-US" sz="1400" b="0"/>
                    </a:p>
                  </a:txBody>
                  <a:tcPr marL="91440" marR="91440" marT="34290" marB="34290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3175" cap="flat" cmpd="sng" algn="ctr">
                      <a:noFill/>
                      <a:prstDash val="solid"/>
                      <a:round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3175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6732240" y="339502"/>
          <a:ext cx="2125211" cy="3158088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504056"/>
                <a:gridCol w="1621155"/>
              </a:tblGrid>
              <a:tr h="504056">
                <a:tc gridSpan="2">
                  <a:txBody>
                    <a:bodyPr vert="horz" lIns="91440" tIns="45720" rIns="91440" bIns="45720" anchor="ctr" anchorCtr="1"/>
                    <a:p>
                      <a:pPr latinLnBrk="1">
                        <a:defRPr/>
                      </a:pPr>
                      <a:r>
                        <a:rPr lang="en-US" altLang="ko-KR" sz="1400" b="0"/>
                        <a:t>description</a:t>
                      </a:r>
                      <a:endParaRPr lang="ko-KR" altLang="en-US" sz="1400" b="0"/>
                    </a:p>
                  </a:txBody>
                  <a:tcPr marL="91440" marR="91440" anchor="ctr" anchorCtr="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</a:tr>
              <a:tr h="504056">
                <a:tc>
                  <a:txBody>
                    <a:bodyPr vert="horz" lIns="91440" tIns="45720" rIns="91440" bIns="45720" anchor="ctr" anchorCtr="1"/>
                    <a:p>
                      <a:pPr algn="ctr" latinLnBrk="1">
                        <a:defRPr/>
                      </a:pPr>
                      <a:r>
                        <a:rPr lang="en-US" altLang="ko-KR" sz="1600" b="0"/>
                        <a:t>1</a:t>
                      </a:r>
                      <a:endParaRPr lang="ko-KR" altLang="en-US" sz="1600" b="0"/>
                    </a:p>
                  </a:txBody>
                  <a:tcPr marL="91440" marR="91440" anchor="ctr" anchorCtr="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ko-KR" altLang="en-US" sz="1000"/>
                        <a:t>일반회원이 공채를 확인하고 접수하는 페이지</a:t>
                      </a:r>
                      <a:endParaRPr lang="ko-KR" altLang="en-US" sz="1000"/>
                    </a:p>
                  </a:txBody>
                  <a:tcPr marL="91440" marR="9144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</a:tr>
              <a:tr h="504056">
                <a:tc>
                  <a:txBody>
                    <a:bodyPr vert="horz" lIns="91440" tIns="45720" rIns="91440" bIns="45720" anchor="ctr" anchorCtr="1"/>
                    <a:p>
                      <a:pPr algn="ctr" latinLnBrk="1">
                        <a:defRPr/>
                      </a:pPr>
                      <a:r>
                        <a:rPr lang="en-US" altLang="ko-KR" sz="1600" b="0"/>
                        <a:t>2</a:t>
                      </a:r>
                      <a:endParaRPr lang="ko-KR" altLang="en-US" sz="1600" b="0"/>
                    </a:p>
                  </a:txBody>
                  <a:tcPr marL="91440" marR="91440" anchor="ctr" anchorCtr="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ko-KR" altLang="en-US" sz="1000"/>
                        <a:t>검색에 원하는 키워드는 체크박스를 클릭하면 선택할 수 있다</a:t>
                      </a:r>
                      <a:r>
                        <a:rPr lang="en-US" altLang="ko-KR" sz="1000"/>
                        <a:t>.</a:t>
                      </a:r>
                      <a:endParaRPr lang="en-US" altLang="ko-KR" sz="1000"/>
                    </a:p>
                  </a:txBody>
                  <a:tcPr marL="91440" marR="9144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</a:tr>
              <a:tr h="504056">
                <a:tc>
                  <a:txBody>
                    <a:bodyPr vert="horz" lIns="91440" tIns="45720" rIns="91440" bIns="45720" anchor="ctr" anchorCtr="1"/>
                    <a:p>
                      <a:pPr algn="ctr" latinLnBrk="1">
                        <a:defRPr/>
                      </a:pPr>
                      <a:r>
                        <a:rPr lang="en-US" altLang="ko-KR" sz="1600" b="0"/>
                        <a:t>3</a:t>
                      </a:r>
                      <a:endParaRPr lang="ko-KR" altLang="en-US" sz="1600" b="0"/>
                    </a:p>
                  </a:txBody>
                  <a:tcPr marL="91440" marR="91440" anchor="ctr" anchorCtr="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ko-KR" altLang="en-US" sz="1000"/>
                        <a:t>검색 시 전체 공체 리스트가 출력된다</a:t>
                      </a:r>
                      <a:r>
                        <a:rPr lang="en-US" altLang="ko-KR" sz="1000"/>
                        <a:t>.</a:t>
                      </a:r>
                      <a:endParaRPr lang="en-US" altLang="ko-KR" sz="1000"/>
                    </a:p>
                  </a:txBody>
                  <a:tcPr marL="91440" marR="9144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</a:tr>
              <a:tr h="504056">
                <a:tc>
                  <a:txBody>
                    <a:bodyPr vert="horz" lIns="91440" tIns="45720" rIns="91440" bIns="45720" anchor="ctr" anchorCtr="1"/>
                    <a:p>
                      <a:pPr algn="ctr" latinLnBrk="1">
                        <a:defRPr/>
                      </a:pPr>
                      <a:r>
                        <a:rPr lang="en-US" altLang="ko-KR" sz="1600" b="0"/>
                        <a:t>4</a:t>
                      </a:r>
                      <a:endParaRPr lang="ko-KR" altLang="en-US" sz="1600" b="0"/>
                    </a:p>
                  </a:txBody>
                  <a:tcPr marL="91440" marR="91440" anchor="ctr" anchorCtr="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ko-KR" altLang="en-US" sz="1000"/>
                        <a:t>리스트의 상세보기를 검색 시 해당기업 상세보기 페이지로 이동한다</a:t>
                      </a:r>
                      <a:r>
                        <a:rPr lang="en-US" altLang="ko-KR" sz="1000"/>
                        <a:t>.</a:t>
                      </a:r>
                      <a:endParaRPr lang="en-US" altLang="ko-KR" sz="1000"/>
                    </a:p>
                  </a:txBody>
                  <a:tcPr marL="91440" marR="9144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</a:tr>
              <a:tr h="504056">
                <a:tc>
                  <a:txBody>
                    <a:bodyPr vert="horz" lIns="91440" tIns="45720" rIns="91440" bIns="45720" anchor="ctr" anchorCtr="1"/>
                    <a:p>
                      <a:pPr algn="ctr" latinLnBrk="1">
                        <a:defRPr/>
                      </a:pPr>
                      <a:r>
                        <a:rPr lang="en-US" altLang="ko-KR" sz="1600" b="0"/>
                        <a:t>5</a:t>
                      </a:r>
                      <a:endParaRPr lang="ko-KR" altLang="en-US" sz="1600" b="0"/>
                    </a:p>
                  </a:txBody>
                  <a:tcPr marL="91440" marR="91440" anchor="ctr" anchorCtr="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ko-KR" altLang="en-US" sz="1000"/>
                        <a:t>접수 버튼을 클릭 시 해당 기업에 지원할 수 있다</a:t>
                      </a:r>
                      <a:r>
                        <a:rPr lang="en-US" altLang="ko-KR" sz="1000"/>
                        <a:t>.</a:t>
                      </a:r>
                      <a:endParaRPr lang="en-US" altLang="ko-KR" sz="1000"/>
                    </a:p>
                  </a:txBody>
                  <a:tcPr marL="91440" marR="9144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</a:tr>
            </a:tbl>
          </a:graphicData>
        </a:graphic>
      </p:graphicFrame>
      <p:pic>
        <p:nvPicPr>
          <p:cNvPr id="38" name="그림 3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99591" y="987574"/>
            <a:ext cx="5112568" cy="40324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내용 개체 틀 3"/>
          <p:cNvGraphicFramePr>
            <a:graphicFrameLocks noGrp="1"/>
          </p:cNvGraphicFramePr>
          <p:nvPr>
            <p:ph idx="1"/>
          </p:nvPr>
        </p:nvGraphicFramePr>
        <p:xfrm>
          <a:off x="251520" y="339502"/>
          <a:ext cx="6124445" cy="617195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055289"/>
                <a:gridCol w="1468755"/>
                <a:gridCol w="936104"/>
                <a:gridCol w="855914"/>
                <a:gridCol w="612387"/>
                <a:gridCol w="1195996"/>
              </a:tblGrid>
              <a:tr h="288031">
                <a:tc>
                  <a:txBody>
                    <a:bodyPr vert="horz" lIns="91440" tIns="34290" rIns="91440" bIns="34290" anchor="ctr" anchorCtr="1"/>
                    <a:p>
                      <a:pPr algn="ctr" latinLnBrk="1">
                        <a:defRPr/>
                      </a:pPr>
                      <a:r>
                        <a:rPr lang="en-US" altLang="ko-KR" sz="1300" b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en-US" altLang="ko-KR" sz="1300" b="0" baseline="0">
                          <a:solidFill>
                            <a:schemeClr val="bg1"/>
                          </a:solidFill>
                        </a:rPr>
                        <a:t> title</a:t>
                      </a:r>
                      <a:endParaRPr lang="ko-KR" altLang="en-US" sz="1300" b="0">
                        <a:solidFill>
                          <a:schemeClr val="bg1"/>
                        </a:solidFill>
                      </a:endParaRPr>
                    </a:p>
                  </a:txBody>
                  <a:tcPr marL="91440" marR="91440" marT="34290" marB="34290" anchor="ctr" anchorCtr="1">
                    <a:lnL w="3175" cap="flat" cmpd="sng" algn="ctr">
                      <a:noFill/>
                      <a:prstDash val="solid"/>
                      <a:round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3175" cap="flat" cmpd="sng" algn="ctr">
                      <a:noFill/>
                      <a:prstDash val="solid"/>
                      <a:round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 vert="horz" lIns="91440" tIns="34290" rIns="91440" bIns="34290" anchor="ctr" anchorCtr="1"/>
                    <a:p>
                      <a:pPr algn="ctr" latinLnBrk="1">
                        <a:defRPr/>
                      </a:pPr>
                      <a:r>
                        <a:rPr lang="ko-KR" altLang="en-US" sz="900"/>
                        <a:t>인재정보</a:t>
                      </a:r>
                      <a:endParaRPr lang="ko-KR" altLang="en-US" sz="900"/>
                    </a:p>
                  </a:txBody>
                  <a:tcPr marL="91440" marR="91440" marT="34290" marB="34290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3175" cap="flat" cmpd="sng" algn="ctr">
                      <a:noFill/>
                      <a:prstDash val="solid"/>
                      <a:round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 vert="horz" lIns="91440" tIns="34290" rIns="91440" bIns="34290" anchor="ctr" anchorCtr="1"/>
                    <a:p>
                      <a:pPr algn="ctr" latinLnBrk="1">
                        <a:defRPr/>
                      </a:pPr>
                      <a:r>
                        <a:rPr lang="en-US" altLang="ko-KR" sz="1300" b="0">
                          <a:solidFill>
                            <a:schemeClr val="bg1"/>
                          </a:solidFill>
                        </a:rPr>
                        <a:t>screen</a:t>
                      </a:r>
                      <a:r>
                        <a:rPr lang="en-US" altLang="ko-KR" sz="130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ko-KR" sz="1300" b="0">
                          <a:solidFill>
                            <a:schemeClr val="bg1"/>
                          </a:solidFill>
                        </a:rPr>
                        <a:t>ID</a:t>
                      </a:r>
                      <a:endParaRPr lang="ko-KR" altLang="en-US" sz="1300" b="0">
                        <a:solidFill>
                          <a:schemeClr val="bg1"/>
                        </a:solidFill>
                      </a:endParaRPr>
                    </a:p>
                  </a:txBody>
                  <a:tcPr marL="91440" marR="91440" marT="34290" marB="34290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3175" cap="flat" cmpd="sng" algn="ctr">
                      <a:noFill/>
                      <a:prstDash val="solid"/>
                      <a:round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 vert="horz" lIns="91440" tIns="34290" rIns="91440" bIns="34290" anchor="ctr" anchorCtr="1"/>
                    <a:p>
                      <a:pPr algn="ctr" latinLnBrk="1">
                        <a:defRPr/>
                      </a:pPr>
                      <a:endParaRPr lang="ko-KR" altLang="en-US" sz="1400" b="1"/>
                    </a:p>
                  </a:txBody>
                  <a:tcPr marL="91440" marR="91440" marT="34290" marB="34290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3175" cap="flat" cmpd="sng" algn="ctr">
                      <a:noFill/>
                      <a:prstDash val="solid"/>
                      <a:round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 vert="horz" lIns="91440" tIns="34290" rIns="91440" bIns="34290" anchor="ctr" anchorCtr="1"/>
                    <a:p>
                      <a:pPr algn="ctr" latinLnBrk="1">
                        <a:defRPr/>
                      </a:pPr>
                      <a:r>
                        <a:rPr lang="en-US" altLang="ko-KR" sz="1300" b="0">
                          <a:solidFill>
                            <a:schemeClr val="bg1"/>
                          </a:solidFill>
                        </a:rPr>
                        <a:t>date</a:t>
                      </a:r>
                      <a:endParaRPr lang="ko-KR" altLang="en-US" sz="1300" b="0">
                        <a:solidFill>
                          <a:schemeClr val="bg1"/>
                        </a:solidFill>
                      </a:endParaRPr>
                    </a:p>
                  </a:txBody>
                  <a:tcPr marL="91440" marR="91440" marT="34290" marB="34290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3175" cap="flat" cmpd="sng" algn="ctr">
                      <a:noFill/>
                      <a:prstDash val="solid"/>
                      <a:round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 vert="horz" lIns="91440" tIns="34290" rIns="91440" bIns="34290" anchor="ctr" anchorCtr="1"/>
                    <a:p>
                      <a:pPr algn="ctr" latinLnBrk="1">
                        <a:defRPr/>
                      </a:pPr>
                      <a:r>
                        <a:rPr lang="en-US" altLang="ko-KR" sz="1100"/>
                        <a:t>2022-09-28</a:t>
                      </a:r>
                      <a:endParaRPr lang="ko-KR" altLang="en-US" sz="1100" b="1"/>
                    </a:p>
                  </a:txBody>
                  <a:tcPr marL="91440" marR="91440" marT="34290" marB="34290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3175" cap="flat" cmpd="sng" algn="ctr">
                      <a:noFill/>
                      <a:prstDash val="solid"/>
                      <a:round/>
                    </a:lnR>
                    <a:lnT w="3175" cap="flat" cmpd="sng" algn="ctr">
                      <a:noFill/>
                      <a:prstDash val="solid"/>
                      <a:round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329164">
                <a:tc>
                  <a:txBody>
                    <a:bodyPr vert="horz" lIns="91440" tIns="34290" rIns="91440" bIns="34290" anchor="ctr" anchorCtr="1"/>
                    <a:p>
                      <a:pPr algn="ctr" latinLnBrk="1">
                        <a:defRPr/>
                      </a:pPr>
                      <a:r>
                        <a:rPr lang="en-US" altLang="ko-KR" sz="1300">
                          <a:solidFill>
                            <a:schemeClr val="bg1"/>
                          </a:solidFill>
                        </a:rPr>
                        <a:t>screen path</a:t>
                      </a:r>
                      <a:endParaRPr lang="ko-KR" altLang="en-US" sz="1300" b="0">
                        <a:solidFill>
                          <a:schemeClr val="bg1"/>
                        </a:solidFill>
                      </a:endParaRPr>
                    </a:p>
                  </a:txBody>
                  <a:tcPr marL="91440" marR="91440" marT="34290" marB="34290" anchor="ctr" anchorCtr="1">
                    <a:lnL w="3175" cap="flat" cmpd="sng" algn="ctr">
                      <a:noFill/>
                      <a:prstDash val="solid"/>
                      <a:round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3175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gridSpan="5">
                  <a:txBody>
                    <a:bodyPr vert="horz" lIns="91440" tIns="34290" rIns="91440" bIns="34290" anchor="ctr" anchorCtr="1"/>
                    <a:p>
                      <a:pPr algn="ctr" latinLnBrk="1">
                        <a:defRPr/>
                      </a:pPr>
                      <a:endParaRPr lang="ko-KR" altLang="en-US" sz="1400" b="0"/>
                    </a:p>
                  </a:txBody>
                  <a:tcPr marL="91440" marR="91440" marT="34290" marB="34290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3175" cap="flat" cmpd="sng" algn="ctr">
                      <a:noFill/>
                      <a:prstDash val="solid"/>
                      <a:round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3175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6732240" y="339502"/>
          <a:ext cx="2125211" cy="3024336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504056"/>
                <a:gridCol w="1621155"/>
              </a:tblGrid>
              <a:tr h="504056">
                <a:tc gridSpan="2">
                  <a:txBody>
                    <a:bodyPr vert="horz" lIns="91440" tIns="45720" rIns="91440" bIns="45720" anchor="ctr" anchorCtr="1"/>
                    <a:p>
                      <a:pPr latinLnBrk="1">
                        <a:defRPr/>
                      </a:pPr>
                      <a:r>
                        <a:rPr lang="en-US" altLang="ko-KR" sz="1400" b="0"/>
                        <a:t>description</a:t>
                      </a:r>
                      <a:endParaRPr lang="ko-KR" altLang="en-US" sz="1400" b="0"/>
                    </a:p>
                  </a:txBody>
                  <a:tcPr marL="91440" marR="91440" anchor="ctr" anchorCtr="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</a:tr>
              <a:tr h="504056">
                <a:tc>
                  <a:txBody>
                    <a:bodyPr vert="horz" lIns="91440" tIns="45720" rIns="91440" bIns="45720" anchor="ctr" anchorCtr="1"/>
                    <a:p>
                      <a:pPr algn="ctr" latinLnBrk="1">
                        <a:defRPr/>
                      </a:pPr>
                      <a:r>
                        <a:rPr lang="en-US" altLang="ko-KR" sz="1600" b="0"/>
                        <a:t>1</a:t>
                      </a:r>
                      <a:endParaRPr lang="ko-KR" altLang="en-US" sz="1600" b="0"/>
                    </a:p>
                  </a:txBody>
                  <a:tcPr marL="91440" marR="91440" anchor="ctr" anchorCtr="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ko-KR" altLang="en-US" sz="1000"/>
                        <a:t>인재정보를 확인하는 페이지</a:t>
                      </a:r>
                      <a:endParaRPr lang="ko-KR" altLang="en-US" sz="1000"/>
                    </a:p>
                  </a:txBody>
                  <a:tcPr marL="91440" marR="9144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</a:tr>
              <a:tr h="504056">
                <a:tc>
                  <a:txBody>
                    <a:bodyPr vert="horz" lIns="91440" tIns="45720" rIns="91440" bIns="45720" anchor="ctr" anchorCtr="1"/>
                    <a:p>
                      <a:pPr algn="ctr" latinLnBrk="1">
                        <a:defRPr/>
                      </a:pPr>
                      <a:r>
                        <a:rPr lang="en-US" altLang="ko-KR" sz="1600" b="0"/>
                        <a:t>2</a:t>
                      </a:r>
                      <a:endParaRPr lang="ko-KR" altLang="en-US" sz="1600" b="0"/>
                    </a:p>
                  </a:txBody>
                  <a:tcPr marL="91440" marR="91440" anchor="ctr" anchorCtr="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ko-KR" altLang="en-US" sz="1000" b="0"/>
                        <a:t>상세 검색으로 관련 키워드 선택 혹은 검색어</a:t>
                      </a:r>
                      <a:endParaRPr lang="ko-KR" altLang="en-US" sz="1000" b="0"/>
                    </a:p>
                  </a:txBody>
                  <a:tcPr marL="91440" marR="9144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</a:tr>
              <a:tr h="504056">
                <a:tc>
                  <a:txBody>
                    <a:bodyPr vert="horz" lIns="91440" tIns="45720" rIns="91440" bIns="45720" anchor="ctr" anchorCtr="1"/>
                    <a:p>
                      <a:pPr algn="ctr" latinLnBrk="1">
                        <a:defRPr/>
                      </a:pPr>
                      <a:r>
                        <a:rPr lang="en-US" altLang="ko-KR" sz="1600" b="0"/>
                        <a:t>3</a:t>
                      </a:r>
                      <a:endParaRPr lang="ko-KR" altLang="en-US" sz="1600" b="0"/>
                    </a:p>
                  </a:txBody>
                  <a:tcPr marL="91440" marR="91440" anchor="ctr" anchorCtr="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ko-KR" altLang="en-US" sz="1000"/>
                        <a:t>검색버튼 클릭시 리스트 조회</a:t>
                      </a:r>
                      <a:endParaRPr lang="ko-KR" altLang="en-US" sz="1000"/>
                    </a:p>
                  </a:txBody>
                  <a:tcPr marL="91440" marR="9144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</a:tr>
              <a:tr h="504056">
                <a:tc>
                  <a:txBody>
                    <a:bodyPr vert="horz" lIns="91440" tIns="45720" rIns="91440" bIns="45720" anchor="ctr" anchorCtr="1"/>
                    <a:p>
                      <a:pPr algn="ctr" latinLnBrk="1">
                        <a:defRPr/>
                      </a:pPr>
                      <a:r>
                        <a:rPr lang="en-US" altLang="ko-KR" sz="1600" b="0"/>
                        <a:t>4</a:t>
                      </a:r>
                      <a:endParaRPr lang="ko-KR" altLang="en-US" sz="1600" b="0"/>
                    </a:p>
                  </a:txBody>
                  <a:tcPr marL="91440" marR="91440" anchor="ctr" anchorCtr="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ko-KR" altLang="en-US" sz="1000"/>
                        <a:t>클릭 시 기업스크랩 페이지에 해당공고 저장</a:t>
                      </a:r>
                      <a:endParaRPr lang="ko-KR" altLang="en-US" sz="1000"/>
                    </a:p>
                  </a:txBody>
                  <a:tcPr marL="91440" marR="9144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</a:tr>
              <a:tr h="504056">
                <a:tc>
                  <a:txBody>
                    <a:bodyPr vert="horz" lIns="91440" tIns="45720" rIns="91440" bIns="45720" anchor="ctr" anchorCtr="1"/>
                    <a:p>
                      <a:pPr algn="ctr" latinLnBrk="1">
                        <a:defRPr/>
                      </a:pPr>
                      <a:r>
                        <a:rPr lang="en-US" altLang="ko-KR" sz="1600" b="0"/>
                        <a:t>5</a:t>
                      </a:r>
                      <a:endParaRPr lang="ko-KR" altLang="en-US" sz="1600" b="0"/>
                    </a:p>
                  </a:txBody>
                  <a:tcPr marL="91440" marR="91440" anchor="ctr" anchorCtr="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ko-KR" altLang="en-US" sz="1000"/>
                        <a:t>상세보기 클릭 시 해당공고 상세페이지 생성</a:t>
                      </a:r>
                      <a:endParaRPr lang="ko-KR" altLang="en-US" sz="1000"/>
                    </a:p>
                  </a:txBody>
                  <a:tcPr marL="91440" marR="9144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</a:tr>
            </a:tbl>
          </a:graphicData>
        </a:graphic>
      </p:graphicFrame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67543" y="1131590"/>
            <a:ext cx="5544616" cy="38884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856108"/>
            <a:ext cx="6588224" cy="4287391"/>
          </a:xfrm>
          <a:prstGeom prst="rect">
            <a:avLst/>
          </a:prstGeom>
        </p:spPr>
      </p:pic>
      <p:graphicFrame>
        <p:nvGraphicFramePr>
          <p:cNvPr id="4" name="내용 개체 틀 3"/>
          <p:cNvGraphicFramePr>
            <a:graphicFrameLocks noGrp="1"/>
          </p:cNvGraphicFramePr>
          <p:nvPr>
            <p:ph idx="1"/>
          </p:nvPr>
        </p:nvGraphicFramePr>
        <p:xfrm>
          <a:off x="251520" y="339502"/>
          <a:ext cx="6124445" cy="617195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055289"/>
                <a:gridCol w="1468755"/>
                <a:gridCol w="936104"/>
                <a:gridCol w="855914"/>
                <a:gridCol w="612387"/>
                <a:gridCol w="1195996"/>
              </a:tblGrid>
              <a:tr h="288031">
                <a:tc>
                  <a:txBody>
                    <a:bodyPr vert="horz" lIns="91440" tIns="34290" rIns="91440" bIns="34290" anchor="ctr" anchorCtr="1"/>
                    <a:p>
                      <a:pPr algn="ctr" latinLnBrk="1">
                        <a:defRPr/>
                      </a:pPr>
                      <a:r>
                        <a:rPr lang="en-US" altLang="ko-KR" sz="1300" b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en-US" altLang="ko-KR" sz="1300" b="0" baseline="0">
                          <a:solidFill>
                            <a:schemeClr val="bg1"/>
                          </a:solidFill>
                        </a:rPr>
                        <a:t> title</a:t>
                      </a:r>
                      <a:endParaRPr lang="ko-KR" altLang="en-US" sz="1300" b="0">
                        <a:solidFill>
                          <a:schemeClr val="bg1"/>
                        </a:solidFill>
                      </a:endParaRPr>
                    </a:p>
                  </a:txBody>
                  <a:tcPr marL="91440" marR="91440" marT="34290" marB="34290" anchor="ctr" anchorCtr="1">
                    <a:lnL w="3175" cap="flat" cmpd="sng" algn="ctr">
                      <a:noFill/>
                      <a:prstDash val="solid"/>
                      <a:round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3175" cap="flat" cmpd="sng" algn="ctr">
                      <a:noFill/>
                      <a:prstDash val="solid"/>
                      <a:round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 vert="horz" lIns="91440" tIns="34290" rIns="91440" bIns="34290" anchor="ctr" anchorCtr="1"/>
                    <a:p>
                      <a:pPr algn="ctr" latinLnBrk="1">
                        <a:defRPr/>
                      </a:pPr>
                      <a:r>
                        <a:rPr lang="ko-KR" altLang="en-US" sz="900"/>
                        <a:t>인재정보</a:t>
                      </a:r>
                      <a:r>
                        <a:rPr lang="en-US" altLang="ko-KR" sz="900"/>
                        <a:t>/</a:t>
                      </a:r>
                      <a:r>
                        <a:rPr lang="ko-KR" altLang="en-US" sz="900"/>
                        <a:t>상세보기</a:t>
                      </a:r>
                      <a:endParaRPr lang="ko-KR" altLang="en-US" sz="900"/>
                    </a:p>
                  </a:txBody>
                  <a:tcPr marL="91440" marR="91440" marT="34290" marB="34290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3175" cap="flat" cmpd="sng" algn="ctr">
                      <a:noFill/>
                      <a:prstDash val="solid"/>
                      <a:round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 vert="horz" lIns="91440" tIns="34290" rIns="91440" bIns="34290" anchor="ctr" anchorCtr="1"/>
                    <a:p>
                      <a:pPr algn="ctr" latinLnBrk="1">
                        <a:defRPr/>
                      </a:pPr>
                      <a:r>
                        <a:rPr lang="en-US" altLang="ko-KR" sz="1300" b="0">
                          <a:solidFill>
                            <a:schemeClr val="bg1"/>
                          </a:solidFill>
                        </a:rPr>
                        <a:t>screen</a:t>
                      </a:r>
                      <a:r>
                        <a:rPr lang="en-US" altLang="ko-KR" sz="130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ko-KR" sz="1300" b="0">
                          <a:solidFill>
                            <a:schemeClr val="bg1"/>
                          </a:solidFill>
                        </a:rPr>
                        <a:t>ID</a:t>
                      </a:r>
                      <a:endParaRPr lang="ko-KR" altLang="en-US" sz="1300" b="0">
                        <a:solidFill>
                          <a:schemeClr val="bg1"/>
                        </a:solidFill>
                      </a:endParaRPr>
                    </a:p>
                  </a:txBody>
                  <a:tcPr marL="91440" marR="91440" marT="34290" marB="34290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3175" cap="flat" cmpd="sng" algn="ctr">
                      <a:noFill/>
                      <a:prstDash val="solid"/>
                      <a:round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 vert="horz" lIns="91440" tIns="34290" rIns="91440" bIns="34290" anchor="ctr" anchorCtr="1"/>
                    <a:p>
                      <a:pPr algn="ctr" latinLnBrk="1">
                        <a:defRPr/>
                      </a:pPr>
                      <a:endParaRPr lang="ko-KR" altLang="en-US" sz="1400" b="1"/>
                    </a:p>
                  </a:txBody>
                  <a:tcPr marL="91440" marR="91440" marT="34290" marB="34290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3175" cap="flat" cmpd="sng" algn="ctr">
                      <a:noFill/>
                      <a:prstDash val="solid"/>
                      <a:round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 vert="horz" lIns="91440" tIns="34290" rIns="91440" bIns="34290" anchor="ctr" anchorCtr="1"/>
                    <a:p>
                      <a:pPr algn="ctr" latinLnBrk="1">
                        <a:defRPr/>
                      </a:pPr>
                      <a:r>
                        <a:rPr lang="en-US" altLang="ko-KR" sz="1300" b="0">
                          <a:solidFill>
                            <a:schemeClr val="bg1"/>
                          </a:solidFill>
                        </a:rPr>
                        <a:t>date</a:t>
                      </a:r>
                      <a:endParaRPr lang="ko-KR" altLang="en-US" sz="1300" b="0">
                        <a:solidFill>
                          <a:schemeClr val="bg1"/>
                        </a:solidFill>
                      </a:endParaRPr>
                    </a:p>
                  </a:txBody>
                  <a:tcPr marL="91440" marR="91440" marT="34290" marB="34290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3175" cap="flat" cmpd="sng" algn="ctr">
                      <a:noFill/>
                      <a:prstDash val="solid"/>
                      <a:round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 vert="horz" lIns="91440" tIns="34290" rIns="91440" bIns="34290" anchor="ctr" anchorCtr="1"/>
                    <a:p>
                      <a:pPr algn="ctr" latinLnBrk="1">
                        <a:defRPr/>
                      </a:pPr>
                      <a:r>
                        <a:rPr lang="en-US" altLang="ko-KR" sz="1100"/>
                        <a:t>2022-09-28</a:t>
                      </a:r>
                      <a:endParaRPr lang="ko-KR" altLang="en-US" sz="1100" b="1"/>
                    </a:p>
                  </a:txBody>
                  <a:tcPr marL="91440" marR="91440" marT="34290" marB="34290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3175" cap="flat" cmpd="sng" algn="ctr">
                      <a:noFill/>
                      <a:prstDash val="solid"/>
                      <a:round/>
                    </a:lnR>
                    <a:lnT w="3175" cap="flat" cmpd="sng" algn="ctr">
                      <a:noFill/>
                      <a:prstDash val="solid"/>
                      <a:round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329164">
                <a:tc>
                  <a:txBody>
                    <a:bodyPr vert="horz" lIns="91440" tIns="34290" rIns="91440" bIns="34290" anchor="ctr" anchorCtr="1"/>
                    <a:p>
                      <a:pPr algn="ctr" latinLnBrk="1">
                        <a:defRPr/>
                      </a:pPr>
                      <a:r>
                        <a:rPr lang="en-US" altLang="ko-KR" sz="1300">
                          <a:solidFill>
                            <a:schemeClr val="bg1"/>
                          </a:solidFill>
                        </a:rPr>
                        <a:t>screen path</a:t>
                      </a:r>
                      <a:endParaRPr lang="ko-KR" altLang="en-US" sz="1300" b="0">
                        <a:solidFill>
                          <a:schemeClr val="bg1"/>
                        </a:solidFill>
                      </a:endParaRPr>
                    </a:p>
                  </a:txBody>
                  <a:tcPr marL="91440" marR="91440" marT="34290" marB="34290" anchor="ctr" anchorCtr="1">
                    <a:lnL w="3175" cap="flat" cmpd="sng" algn="ctr">
                      <a:noFill/>
                      <a:prstDash val="solid"/>
                      <a:round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3175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gridSpan="5">
                  <a:txBody>
                    <a:bodyPr vert="horz" lIns="91440" tIns="34290" rIns="91440" bIns="34290" anchor="ctr" anchorCtr="1"/>
                    <a:p>
                      <a:pPr algn="ctr" latinLnBrk="1">
                        <a:defRPr/>
                      </a:pPr>
                      <a:endParaRPr lang="ko-KR" altLang="en-US" sz="1400" b="0"/>
                    </a:p>
                  </a:txBody>
                  <a:tcPr marL="91440" marR="91440" marT="34290" marB="34290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3175" cap="flat" cmpd="sng" algn="ctr">
                      <a:noFill/>
                      <a:prstDash val="solid"/>
                      <a:round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3175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6732240" y="339502"/>
          <a:ext cx="2125211" cy="3158088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504056"/>
                <a:gridCol w="1621155"/>
              </a:tblGrid>
              <a:tr h="504056">
                <a:tc gridSpan="2">
                  <a:txBody>
                    <a:bodyPr vert="horz" lIns="91440" tIns="45720" rIns="91440" bIns="45720" anchor="ctr" anchorCtr="1"/>
                    <a:p>
                      <a:pPr latinLnBrk="1">
                        <a:defRPr/>
                      </a:pPr>
                      <a:r>
                        <a:rPr lang="en-US" altLang="ko-KR" sz="1400" b="0"/>
                        <a:t>description</a:t>
                      </a:r>
                      <a:endParaRPr lang="ko-KR" altLang="en-US" sz="1400" b="0"/>
                    </a:p>
                  </a:txBody>
                  <a:tcPr marL="91440" marR="91440" anchor="ctr" anchorCtr="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</a:tr>
              <a:tr h="504056">
                <a:tc>
                  <a:txBody>
                    <a:bodyPr vert="horz" lIns="91440" tIns="45720" rIns="91440" bIns="45720" anchor="ctr" anchorCtr="1"/>
                    <a:p>
                      <a:pPr algn="ctr" latinLnBrk="1">
                        <a:defRPr/>
                      </a:pPr>
                      <a:r>
                        <a:rPr lang="en-US" altLang="ko-KR" sz="1600" b="0"/>
                        <a:t>1</a:t>
                      </a:r>
                      <a:endParaRPr lang="ko-KR" altLang="en-US" sz="1600" b="0"/>
                    </a:p>
                  </a:txBody>
                  <a:tcPr marL="91440" marR="91440" anchor="ctr" anchorCtr="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ko-KR" altLang="en-US" sz="1000"/>
                        <a:t>기업회원이 인재정보 상세보기 및 제안하는 페이지</a:t>
                      </a:r>
                      <a:endParaRPr lang="ko-KR" altLang="en-US" sz="1000"/>
                    </a:p>
                  </a:txBody>
                  <a:tcPr marL="91440" marR="9144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</a:tr>
              <a:tr h="504056">
                <a:tc>
                  <a:txBody>
                    <a:bodyPr vert="horz" lIns="91440" tIns="45720" rIns="91440" bIns="45720" anchor="ctr" anchorCtr="1"/>
                    <a:p>
                      <a:pPr algn="ctr" latinLnBrk="1">
                        <a:defRPr/>
                      </a:pPr>
                      <a:r>
                        <a:rPr lang="en-US" altLang="ko-KR" sz="1600" b="0"/>
                        <a:t>2</a:t>
                      </a:r>
                      <a:endParaRPr lang="ko-KR" altLang="en-US" sz="1600" b="0"/>
                    </a:p>
                  </a:txBody>
                  <a:tcPr marL="91440" marR="91440" anchor="ctr" anchorCtr="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ko-KR" altLang="en-US" sz="1000"/>
                        <a:t>스크랩 버튼을 누를 시 기업 스크랩페이지에 저장된다</a:t>
                      </a:r>
                      <a:r>
                        <a:rPr lang="en-US" altLang="ko-KR" sz="1000"/>
                        <a:t>.</a:t>
                      </a:r>
                      <a:endParaRPr lang="en-US" altLang="ko-KR" sz="1000"/>
                    </a:p>
                  </a:txBody>
                  <a:tcPr marL="91440" marR="9144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</a:tr>
              <a:tr h="504056">
                <a:tc>
                  <a:txBody>
                    <a:bodyPr vert="horz" lIns="91440" tIns="45720" rIns="91440" bIns="45720" anchor="ctr" anchorCtr="1"/>
                    <a:p>
                      <a:pPr algn="ctr" latinLnBrk="1">
                        <a:defRPr/>
                      </a:pPr>
                      <a:r>
                        <a:rPr lang="en-US" altLang="ko-KR" sz="1600" b="0"/>
                        <a:t>3</a:t>
                      </a:r>
                      <a:endParaRPr lang="ko-KR" altLang="en-US" sz="1600" b="0"/>
                    </a:p>
                  </a:txBody>
                  <a:tcPr marL="91440" marR="91440" anchor="ctr" anchorCtr="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ko-KR" altLang="en-US" sz="1000"/>
                        <a:t>제안하기 버튼을 클릭 시 해당 개인에게 기업을 제안해준다</a:t>
                      </a:r>
                      <a:r>
                        <a:rPr lang="en-US" altLang="ko-KR" sz="1000"/>
                        <a:t>.</a:t>
                      </a:r>
                      <a:endParaRPr lang="en-US" altLang="ko-KR" sz="1000"/>
                    </a:p>
                  </a:txBody>
                  <a:tcPr marL="91440" marR="9144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</a:tr>
              <a:tr h="504056">
                <a:tc>
                  <a:txBody>
                    <a:bodyPr vert="horz" lIns="91440" tIns="45720" rIns="91440" bIns="45720" anchor="ctr" anchorCtr="1"/>
                    <a:p>
                      <a:pPr algn="ctr" latinLnBrk="1">
                        <a:defRPr/>
                      </a:pPr>
                      <a:r>
                        <a:rPr lang="en-US" altLang="ko-KR" sz="1600" b="0"/>
                        <a:t>4</a:t>
                      </a:r>
                      <a:endParaRPr lang="ko-KR" altLang="en-US" sz="1600" b="0"/>
                    </a:p>
                  </a:txBody>
                  <a:tcPr marL="91440" marR="91440" anchor="ctr" anchorCtr="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 marL="91440" marR="9144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</a:tr>
              <a:tr h="504056">
                <a:tc>
                  <a:txBody>
                    <a:bodyPr vert="horz" lIns="91440" tIns="45720" rIns="91440" bIns="45720" anchor="ctr" anchorCtr="1"/>
                    <a:p>
                      <a:pPr algn="ctr" latinLnBrk="1">
                        <a:defRPr/>
                      </a:pPr>
                      <a:r>
                        <a:rPr lang="en-US" altLang="ko-KR" sz="1600" b="0"/>
                        <a:t>5</a:t>
                      </a:r>
                      <a:endParaRPr lang="ko-KR" altLang="en-US" sz="1600" b="0"/>
                    </a:p>
                  </a:txBody>
                  <a:tcPr marL="91440" marR="91440" anchor="ctr" anchorCtr="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 marL="91440" marR="9144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915566"/>
            <a:ext cx="6732240" cy="4227934"/>
          </a:xfrm>
          <a:prstGeom prst="rect">
            <a:avLst/>
          </a:prstGeom>
        </p:spPr>
      </p:pic>
      <p:graphicFrame>
        <p:nvGraphicFramePr>
          <p:cNvPr id="4" name="내용 개체 틀 3"/>
          <p:cNvGraphicFramePr>
            <a:graphicFrameLocks noGrp="1"/>
          </p:cNvGraphicFramePr>
          <p:nvPr>
            <p:ph idx="1"/>
          </p:nvPr>
        </p:nvGraphicFramePr>
        <p:xfrm>
          <a:off x="251520" y="339502"/>
          <a:ext cx="6124445" cy="617195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055289"/>
                <a:gridCol w="1468755"/>
                <a:gridCol w="936104"/>
                <a:gridCol w="855914"/>
                <a:gridCol w="612387"/>
                <a:gridCol w="1195996"/>
              </a:tblGrid>
              <a:tr h="288031">
                <a:tc>
                  <a:txBody>
                    <a:bodyPr vert="horz" lIns="91440" tIns="34290" rIns="91440" bIns="34290" anchor="ctr" anchorCtr="1"/>
                    <a:p>
                      <a:pPr algn="ctr" latinLnBrk="1">
                        <a:defRPr/>
                      </a:pPr>
                      <a:r>
                        <a:rPr lang="en-US" altLang="ko-KR" sz="1300" b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en-US" altLang="ko-KR" sz="1300" b="0" baseline="0">
                          <a:solidFill>
                            <a:schemeClr val="bg1"/>
                          </a:solidFill>
                        </a:rPr>
                        <a:t> title</a:t>
                      </a:r>
                      <a:endParaRPr lang="ko-KR" altLang="en-US" sz="1300" b="0">
                        <a:solidFill>
                          <a:schemeClr val="bg1"/>
                        </a:solidFill>
                      </a:endParaRPr>
                    </a:p>
                  </a:txBody>
                  <a:tcPr marL="91440" marR="91440" marT="34290" marB="34290" anchor="ctr" anchorCtr="1">
                    <a:lnL w="3175" cap="flat" cmpd="sng" algn="ctr">
                      <a:noFill/>
                      <a:prstDash val="solid"/>
                      <a:round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3175" cap="flat" cmpd="sng" algn="ctr">
                      <a:noFill/>
                      <a:prstDash val="solid"/>
                      <a:round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 vert="horz" lIns="91440" tIns="34290" rIns="91440" bIns="34290" anchor="ctr" anchorCtr="1"/>
                    <a:p>
                      <a:pPr algn="ctr" latinLnBrk="1">
                        <a:defRPr/>
                      </a:pPr>
                      <a:r>
                        <a:rPr lang="ko-KR" altLang="en-US" sz="900"/>
                        <a:t>인재정보</a:t>
                      </a:r>
                      <a:r>
                        <a:rPr lang="en-US" altLang="ko-KR" sz="900"/>
                        <a:t>/</a:t>
                      </a:r>
                      <a:r>
                        <a:rPr lang="ko-KR" altLang="en-US" sz="900"/>
                        <a:t>상세보기</a:t>
                      </a:r>
                      <a:endParaRPr lang="ko-KR" altLang="en-US" sz="900"/>
                    </a:p>
                  </a:txBody>
                  <a:tcPr marL="91440" marR="91440" marT="34290" marB="34290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3175" cap="flat" cmpd="sng" algn="ctr">
                      <a:noFill/>
                      <a:prstDash val="solid"/>
                      <a:round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 vert="horz" lIns="91440" tIns="34290" rIns="91440" bIns="34290" anchor="ctr" anchorCtr="1"/>
                    <a:p>
                      <a:pPr algn="ctr" latinLnBrk="1">
                        <a:defRPr/>
                      </a:pPr>
                      <a:r>
                        <a:rPr lang="en-US" altLang="ko-KR" sz="1300" b="0">
                          <a:solidFill>
                            <a:schemeClr val="bg1"/>
                          </a:solidFill>
                        </a:rPr>
                        <a:t>screen</a:t>
                      </a:r>
                      <a:r>
                        <a:rPr lang="en-US" altLang="ko-KR" sz="130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ko-KR" sz="1300" b="0">
                          <a:solidFill>
                            <a:schemeClr val="bg1"/>
                          </a:solidFill>
                        </a:rPr>
                        <a:t>ID</a:t>
                      </a:r>
                      <a:endParaRPr lang="ko-KR" altLang="en-US" sz="1300" b="0">
                        <a:solidFill>
                          <a:schemeClr val="bg1"/>
                        </a:solidFill>
                      </a:endParaRPr>
                    </a:p>
                  </a:txBody>
                  <a:tcPr marL="91440" marR="91440" marT="34290" marB="34290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3175" cap="flat" cmpd="sng" algn="ctr">
                      <a:noFill/>
                      <a:prstDash val="solid"/>
                      <a:round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 vert="horz" lIns="91440" tIns="34290" rIns="91440" bIns="34290" anchor="ctr" anchorCtr="1"/>
                    <a:p>
                      <a:pPr algn="ctr" latinLnBrk="1">
                        <a:defRPr/>
                      </a:pPr>
                      <a:endParaRPr lang="ko-KR" altLang="en-US" sz="1400" b="1"/>
                    </a:p>
                  </a:txBody>
                  <a:tcPr marL="91440" marR="91440" marT="34290" marB="34290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3175" cap="flat" cmpd="sng" algn="ctr">
                      <a:noFill/>
                      <a:prstDash val="solid"/>
                      <a:round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 vert="horz" lIns="91440" tIns="34290" rIns="91440" bIns="34290" anchor="ctr" anchorCtr="1"/>
                    <a:p>
                      <a:pPr algn="ctr" latinLnBrk="1">
                        <a:defRPr/>
                      </a:pPr>
                      <a:r>
                        <a:rPr lang="en-US" altLang="ko-KR" sz="1300" b="0">
                          <a:solidFill>
                            <a:schemeClr val="bg1"/>
                          </a:solidFill>
                        </a:rPr>
                        <a:t>date</a:t>
                      </a:r>
                      <a:endParaRPr lang="ko-KR" altLang="en-US" sz="1300" b="0">
                        <a:solidFill>
                          <a:schemeClr val="bg1"/>
                        </a:solidFill>
                      </a:endParaRPr>
                    </a:p>
                  </a:txBody>
                  <a:tcPr marL="91440" marR="91440" marT="34290" marB="34290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3175" cap="flat" cmpd="sng" algn="ctr">
                      <a:noFill/>
                      <a:prstDash val="solid"/>
                      <a:round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 vert="horz" lIns="91440" tIns="34290" rIns="91440" bIns="34290" anchor="ctr" anchorCtr="1"/>
                    <a:p>
                      <a:pPr algn="ctr" latinLnBrk="1">
                        <a:defRPr/>
                      </a:pPr>
                      <a:r>
                        <a:rPr lang="en-US" altLang="ko-KR" sz="1100"/>
                        <a:t>2022-09-28</a:t>
                      </a:r>
                      <a:endParaRPr lang="ko-KR" altLang="en-US" sz="1100" b="1"/>
                    </a:p>
                  </a:txBody>
                  <a:tcPr marL="91440" marR="91440" marT="34290" marB="34290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3175" cap="flat" cmpd="sng" algn="ctr">
                      <a:noFill/>
                      <a:prstDash val="solid"/>
                      <a:round/>
                    </a:lnR>
                    <a:lnT w="3175" cap="flat" cmpd="sng" algn="ctr">
                      <a:noFill/>
                      <a:prstDash val="solid"/>
                      <a:round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329164">
                <a:tc>
                  <a:txBody>
                    <a:bodyPr vert="horz" lIns="91440" tIns="34290" rIns="91440" bIns="34290" anchor="ctr" anchorCtr="1"/>
                    <a:p>
                      <a:pPr algn="ctr" latinLnBrk="1">
                        <a:defRPr/>
                      </a:pPr>
                      <a:r>
                        <a:rPr lang="en-US" altLang="ko-KR" sz="1300">
                          <a:solidFill>
                            <a:schemeClr val="bg1"/>
                          </a:solidFill>
                        </a:rPr>
                        <a:t>screen path</a:t>
                      </a:r>
                      <a:endParaRPr lang="ko-KR" altLang="en-US" sz="1300" b="0">
                        <a:solidFill>
                          <a:schemeClr val="bg1"/>
                        </a:solidFill>
                      </a:endParaRPr>
                    </a:p>
                  </a:txBody>
                  <a:tcPr marL="91440" marR="91440" marT="34290" marB="34290" anchor="ctr" anchorCtr="1">
                    <a:lnL w="3175" cap="flat" cmpd="sng" algn="ctr">
                      <a:noFill/>
                      <a:prstDash val="solid"/>
                      <a:round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3175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gridSpan="5">
                  <a:txBody>
                    <a:bodyPr vert="horz" lIns="91440" tIns="34290" rIns="91440" bIns="34290" anchor="ctr" anchorCtr="1"/>
                    <a:p>
                      <a:pPr algn="ctr" latinLnBrk="1">
                        <a:defRPr/>
                      </a:pPr>
                      <a:endParaRPr lang="ko-KR" altLang="en-US" sz="1400" b="0"/>
                    </a:p>
                  </a:txBody>
                  <a:tcPr marL="91440" marR="91440" marT="34290" marB="34290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3175" cap="flat" cmpd="sng" algn="ctr">
                      <a:noFill/>
                      <a:prstDash val="solid"/>
                      <a:round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3175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6732240" y="339502"/>
          <a:ext cx="2125211" cy="3265904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504056"/>
                <a:gridCol w="1621155"/>
              </a:tblGrid>
              <a:tr h="504056">
                <a:tc gridSpan="2">
                  <a:txBody>
                    <a:bodyPr vert="horz" lIns="91440" tIns="45720" rIns="91440" bIns="45720" anchor="ctr" anchorCtr="1"/>
                    <a:p>
                      <a:pPr latinLnBrk="1">
                        <a:defRPr/>
                      </a:pPr>
                      <a:r>
                        <a:rPr lang="en-US" altLang="ko-KR" sz="1400" b="0"/>
                        <a:t>description</a:t>
                      </a:r>
                      <a:endParaRPr lang="ko-KR" altLang="en-US" sz="1400" b="0"/>
                    </a:p>
                  </a:txBody>
                  <a:tcPr marL="91440" marR="91440" anchor="ctr" anchorCtr="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</a:tr>
              <a:tr h="504056">
                <a:tc>
                  <a:txBody>
                    <a:bodyPr vert="horz" lIns="91440" tIns="45720" rIns="91440" bIns="45720" anchor="ctr" anchorCtr="1"/>
                    <a:p>
                      <a:pPr algn="ctr" latinLnBrk="1">
                        <a:defRPr/>
                      </a:pPr>
                      <a:r>
                        <a:rPr lang="en-US" altLang="ko-KR" sz="1600" b="0"/>
                        <a:t>1</a:t>
                      </a:r>
                      <a:endParaRPr lang="ko-KR" altLang="en-US" sz="1600" b="0"/>
                    </a:p>
                  </a:txBody>
                  <a:tcPr marL="91440" marR="91440" anchor="ctr" anchorCtr="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ko-KR" altLang="en-US" sz="1000"/>
                        <a:t>기업회원이 인재정보 상세보기 및 제안하는 페이지</a:t>
                      </a:r>
                      <a:endParaRPr lang="ko-KR" altLang="en-US" sz="1000"/>
                    </a:p>
                  </a:txBody>
                  <a:tcPr marL="91440" marR="9144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</a:tr>
              <a:tr h="504056">
                <a:tc>
                  <a:txBody>
                    <a:bodyPr vert="horz" lIns="91440" tIns="45720" rIns="91440" bIns="45720" anchor="ctr" anchorCtr="1"/>
                    <a:p>
                      <a:pPr algn="ctr" latinLnBrk="1">
                        <a:defRPr/>
                      </a:pPr>
                      <a:r>
                        <a:rPr lang="en-US" altLang="ko-KR" sz="1600" b="0"/>
                        <a:t>2</a:t>
                      </a:r>
                      <a:endParaRPr lang="ko-KR" altLang="en-US" sz="1600" b="0"/>
                    </a:p>
                  </a:txBody>
                  <a:tcPr marL="91440" marR="91440" anchor="ctr" anchorCtr="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ko-KR" altLang="en-US" sz="1000"/>
                        <a:t>여러개의 공고중 자신이 데려오고 싶은 공고를 선택 후 확인버튼을 클릭한다</a:t>
                      </a:r>
                      <a:r>
                        <a:rPr lang="en-US" altLang="ko-KR" sz="1000"/>
                        <a:t>.</a:t>
                      </a:r>
                      <a:endParaRPr lang="en-US" altLang="ko-KR" sz="1000"/>
                    </a:p>
                  </a:txBody>
                  <a:tcPr marL="91440" marR="9144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</a:tr>
              <a:tr h="504056">
                <a:tc>
                  <a:txBody>
                    <a:bodyPr vert="horz" lIns="91440" tIns="45720" rIns="91440" bIns="45720" anchor="ctr" anchorCtr="1"/>
                    <a:p>
                      <a:pPr algn="ctr" latinLnBrk="1">
                        <a:defRPr/>
                      </a:pPr>
                      <a:r>
                        <a:rPr lang="en-US" altLang="ko-KR" sz="1600" b="0"/>
                        <a:t>3</a:t>
                      </a:r>
                      <a:endParaRPr lang="ko-KR" altLang="en-US" sz="1600" b="0"/>
                    </a:p>
                  </a:txBody>
                  <a:tcPr marL="91440" marR="91440" anchor="ctr" anchorCtr="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 marL="91440" marR="9144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</a:tr>
              <a:tr h="504056">
                <a:tc>
                  <a:txBody>
                    <a:bodyPr vert="horz" lIns="91440" tIns="45720" rIns="91440" bIns="45720" anchor="ctr" anchorCtr="1"/>
                    <a:p>
                      <a:pPr algn="ctr" latinLnBrk="1">
                        <a:defRPr/>
                      </a:pPr>
                      <a:r>
                        <a:rPr lang="en-US" altLang="ko-KR" sz="1600" b="0"/>
                        <a:t>4</a:t>
                      </a:r>
                      <a:endParaRPr lang="ko-KR" altLang="en-US" sz="1600" b="0"/>
                    </a:p>
                  </a:txBody>
                  <a:tcPr marL="91440" marR="91440" anchor="ctr" anchorCtr="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 marL="91440" marR="9144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</a:tr>
              <a:tr h="504056">
                <a:tc>
                  <a:txBody>
                    <a:bodyPr vert="horz" lIns="91440" tIns="45720" rIns="91440" bIns="45720" anchor="ctr" anchorCtr="1"/>
                    <a:p>
                      <a:pPr algn="ctr" latinLnBrk="1">
                        <a:defRPr/>
                      </a:pPr>
                      <a:r>
                        <a:rPr lang="en-US" altLang="ko-KR" sz="1600" b="0"/>
                        <a:t>5</a:t>
                      </a:r>
                      <a:endParaRPr lang="ko-KR" altLang="en-US" sz="1600" b="0"/>
                    </a:p>
                  </a:txBody>
                  <a:tcPr marL="91440" marR="91440" anchor="ctr" anchorCtr="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 marL="91440" marR="9144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내용 개체 틀 3"/>
          <p:cNvGraphicFramePr>
            <a:graphicFrameLocks noGrp="1"/>
          </p:cNvGraphicFramePr>
          <p:nvPr>
            <p:ph idx="1"/>
          </p:nvPr>
        </p:nvGraphicFramePr>
        <p:xfrm>
          <a:off x="251520" y="339502"/>
          <a:ext cx="6120681" cy="617195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055289"/>
                <a:gridCol w="1464991"/>
                <a:gridCol w="936104"/>
                <a:gridCol w="855914"/>
                <a:gridCol w="612387"/>
                <a:gridCol w="1195996"/>
              </a:tblGrid>
              <a:tr h="288031">
                <a:tc>
                  <a:txBody>
                    <a:bodyPr vert="horz" lIns="91440" tIns="34290" rIns="91440" bIns="34290" anchor="ctr" anchorCtr="1"/>
                    <a:p>
                      <a:pPr algn="ctr" latinLnBrk="1">
                        <a:defRPr/>
                      </a:pPr>
                      <a:r>
                        <a:rPr lang="en-US" altLang="ko-KR" sz="1300" b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en-US" altLang="ko-KR" sz="1300" b="0" baseline="0">
                          <a:solidFill>
                            <a:schemeClr val="bg1"/>
                          </a:solidFill>
                        </a:rPr>
                        <a:t> title</a:t>
                      </a:r>
                      <a:endParaRPr lang="ko-KR" altLang="en-US" sz="1300" b="0">
                        <a:solidFill>
                          <a:schemeClr val="bg1"/>
                        </a:solidFill>
                      </a:endParaRPr>
                    </a:p>
                  </a:txBody>
                  <a:tcPr marL="91440" marR="91440" marT="34290" marB="34290" anchor="ctr" anchorCtr="1">
                    <a:lnL w="3175" cap="flat" cmpd="sng" algn="ctr">
                      <a:noFill/>
                      <a:prstDash val="solid"/>
                      <a:round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3175" cap="flat" cmpd="sng" algn="ctr">
                      <a:noFill/>
                      <a:prstDash val="solid"/>
                      <a:round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 vert="horz" lIns="91440" tIns="34290" rIns="91440" bIns="34290" anchor="ctr" anchorCtr="1"/>
                    <a:p>
                      <a:pPr algn="ctr" latinLnBrk="1">
                        <a:defRPr/>
                      </a:pPr>
                      <a:r>
                        <a:rPr lang="ko-KR" altLang="en-US" sz="900" b="1">
                          <a:solidFill>
                            <a:schemeClr val="tx1"/>
                          </a:solidFill>
                        </a:rPr>
                        <a:t>미래연구소</a:t>
                      </a:r>
                      <a:r>
                        <a:rPr lang="en-US" altLang="ko-KR" sz="900" b="1">
                          <a:solidFill>
                            <a:schemeClr val="tx1"/>
                          </a:solidFill>
                        </a:rPr>
                        <a:t>-main</a:t>
                      </a:r>
                      <a:endParaRPr lang="ko-KR" altLang="en-US" sz="900" b="1">
                        <a:solidFill>
                          <a:schemeClr val="tx1"/>
                        </a:solidFill>
                      </a:endParaRPr>
                    </a:p>
                  </a:txBody>
                  <a:tcPr marL="91440" marR="91440" marT="34290" marB="34290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3175" cap="flat" cmpd="sng" algn="ctr">
                      <a:noFill/>
                      <a:prstDash val="solid"/>
                      <a:round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 vert="horz" lIns="91440" tIns="34290" rIns="91440" bIns="34290" anchor="ctr" anchorCtr="1"/>
                    <a:p>
                      <a:pPr algn="ctr" latinLnBrk="1">
                        <a:defRPr/>
                      </a:pPr>
                      <a:r>
                        <a:rPr lang="en-US" altLang="ko-KR" sz="1300" b="0">
                          <a:solidFill>
                            <a:schemeClr val="bg1"/>
                          </a:solidFill>
                        </a:rPr>
                        <a:t>screen</a:t>
                      </a:r>
                      <a:r>
                        <a:rPr lang="en-US" altLang="ko-KR" sz="130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ko-KR" sz="1300" b="0">
                          <a:solidFill>
                            <a:schemeClr val="bg1"/>
                          </a:solidFill>
                        </a:rPr>
                        <a:t>ID</a:t>
                      </a:r>
                      <a:endParaRPr lang="ko-KR" altLang="en-US" sz="1300" b="0">
                        <a:solidFill>
                          <a:schemeClr val="bg1"/>
                        </a:solidFill>
                      </a:endParaRPr>
                    </a:p>
                  </a:txBody>
                  <a:tcPr marL="91440" marR="91440" marT="34290" marB="34290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3175" cap="flat" cmpd="sng" algn="ctr">
                      <a:noFill/>
                      <a:prstDash val="solid"/>
                      <a:round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 vert="horz" lIns="91440" tIns="34290" rIns="91440" bIns="34290" anchor="ctr" anchorCtr="1"/>
                    <a:p>
                      <a:pPr algn="ctr" latinLnBrk="1">
                        <a:defRPr/>
                      </a:pPr>
                      <a:endParaRPr lang="ko-KR" altLang="en-US" sz="1400" b="1"/>
                    </a:p>
                  </a:txBody>
                  <a:tcPr marL="91440" marR="91440" marT="34290" marB="34290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3175" cap="flat" cmpd="sng" algn="ctr">
                      <a:noFill/>
                      <a:prstDash val="solid"/>
                      <a:round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 vert="horz" lIns="91440" tIns="34290" rIns="91440" bIns="34290" anchor="ctr" anchorCtr="1"/>
                    <a:p>
                      <a:pPr algn="ctr" latinLnBrk="1">
                        <a:defRPr/>
                      </a:pPr>
                      <a:r>
                        <a:rPr lang="en-US" altLang="ko-KR" sz="1300" b="0">
                          <a:solidFill>
                            <a:schemeClr val="bg1"/>
                          </a:solidFill>
                        </a:rPr>
                        <a:t>date</a:t>
                      </a:r>
                      <a:endParaRPr lang="ko-KR" altLang="en-US" sz="1300" b="0">
                        <a:solidFill>
                          <a:schemeClr val="bg1"/>
                        </a:solidFill>
                      </a:endParaRPr>
                    </a:p>
                  </a:txBody>
                  <a:tcPr marL="91440" marR="91440" marT="34290" marB="34290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3175" cap="flat" cmpd="sng" algn="ctr">
                      <a:noFill/>
                      <a:prstDash val="solid"/>
                      <a:round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 vert="horz" lIns="91440" tIns="34290" rIns="91440" bIns="34290" anchor="ctr" anchorCtr="1"/>
                    <a:p>
                      <a:pPr algn="ctr" latinLnBrk="1">
                        <a:defRPr/>
                      </a:pPr>
                      <a:r>
                        <a:rPr lang="en-US" altLang="ko-KR" sz="1100"/>
                        <a:t>2022-09-28</a:t>
                      </a:r>
                      <a:endParaRPr lang="ko-KR" altLang="en-US" sz="1100" b="1"/>
                    </a:p>
                  </a:txBody>
                  <a:tcPr marL="91440" marR="91440" marT="34290" marB="34290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3175" cap="flat" cmpd="sng" algn="ctr">
                      <a:noFill/>
                      <a:prstDash val="solid"/>
                      <a:round/>
                    </a:lnR>
                    <a:lnT w="3175" cap="flat" cmpd="sng" algn="ctr">
                      <a:noFill/>
                      <a:prstDash val="solid"/>
                      <a:round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329164">
                <a:tc>
                  <a:txBody>
                    <a:bodyPr vert="horz" lIns="91440" tIns="34290" rIns="91440" bIns="34290" anchor="ctr" anchorCtr="1"/>
                    <a:p>
                      <a:pPr algn="ctr" latinLnBrk="1">
                        <a:defRPr/>
                      </a:pPr>
                      <a:r>
                        <a:rPr lang="en-US" altLang="ko-KR" sz="1300">
                          <a:solidFill>
                            <a:schemeClr val="bg1"/>
                          </a:solidFill>
                        </a:rPr>
                        <a:t>screen path</a:t>
                      </a:r>
                      <a:endParaRPr lang="ko-KR" altLang="en-US" sz="1300" b="0">
                        <a:solidFill>
                          <a:schemeClr val="bg1"/>
                        </a:solidFill>
                      </a:endParaRPr>
                    </a:p>
                  </a:txBody>
                  <a:tcPr marL="91440" marR="91440" marT="34290" marB="34290" anchor="ctr" anchorCtr="1">
                    <a:lnL w="3175" cap="flat" cmpd="sng" algn="ctr">
                      <a:noFill/>
                      <a:prstDash val="solid"/>
                      <a:round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3175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gridSpan="5">
                  <a:txBody>
                    <a:bodyPr vert="horz" lIns="91440" tIns="34290" rIns="91440" bIns="34290" anchor="ctr" anchorCtr="1"/>
                    <a:p>
                      <a:pPr algn="ctr" latinLnBrk="1">
                        <a:defRPr/>
                      </a:pPr>
                      <a:endParaRPr lang="ko-KR" altLang="en-US" sz="1400" b="0"/>
                    </a:p>
                  </a:txBody>
                  <a:tcPr marL="91440" marR="91440" marT="34290" marB="34290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3175" cap="flat" cmpd="sng" algn="ctr">
                      <a:noFill/>
                      <a:prstDash val="solid"/>
                      <a:round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3175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6732240" y="339502"/>
          <a:ext cx="2125211" cy="3113504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504056"/>
                <a:gridCol w="1621155"/>
              </a:tblGrid>
              <a:tr h="504056">
                <a:tc gridSpan="2">
                  <a:txBody>
                    <a:bodyPr vert="horz" lIns="91440" tIns="45720" rIns="91440" bIns="45720" anchor="ctr" anchorCtr="1"/>
                    <a:p>
                      <a:pPr latinLnBrk="1">
                        <a:defRPr/>
                      </a:pPr>
                      <a:r>
                        <a:rPr lang="en-US" altLang="ko-KR" sz="1400" b="0"/>
                        <a:t>description</a:t>
                      </a:r>
                      <a:endParaRPr lang="ko-KR" altLang="en-US" sz="1400" b="0"/>
                    </a:p>
                  </a:txBody>
                  <a:tcPr marL="91440" marR="91440" anchor="ctr" anchorCtr="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</a:tr>
              <a:tr h="504056">
                <a:tc>
                  <a:txBody>
                    <a:bodyPr vert="horz" lIns="91440" tIns="45720" rIns="91440" bIns="45720" anchor="ctr" anchorCtr="1"/>
                    <a:p>
                      <a:pPr algn="ctr" latinLnBrk="1">
                        <a:defRPr/>
                      </a:pPr>
                      <a:r>
                        <a:rPr lang="en-US" altLang="ko-KR" sz="1600" b="0"/>
                        <a:t>1</a:t>
                      </a:r>
                      <a:endParaRPr lang="ko-KR" altLang="en-US" sz="1600" b="0"/>
                    </a:p>
                  </a:txBody>
                  <a:tcPr marL="91440" marR="91440" anchor="ctr" anchorCtr="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ko-KR" altLang="en-US" sz="1000"/>
                        <a:t>인공지능을 이용한 서비스에 참여할 수 있는 페이지</a:t>
                      </a:r>
                      <a:endParaRPr lang="ko-KR" altLang="en-US" sz="1000"/>
                    </a:p>
                  </a:txBody>
                  <a:tcPr marL="91440" marR="9144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</a:tr>
              <a:tr h="504056">
                <a:tc>
                  <a:txBody>
                    <a:bodyPr vert="horz" lIns="91440" tIns="45720" rIns="91440" bIns="45720" anchor="ctr" anchorCtr="1"/>
                    <a:p>
                      <a:pPr algn="ctr" latinLnBrk="1">
                        <a:defRPr/>
                      </a:pPr>
                      <a:r>
                        <a:rPr lang="en-US" altLang="ko-KR" sz="1600" b="0"/>
                        <a:t>2</a:t>
                      </a:r>
                      <a:endParaRPr lang="ko-KR" altLang="en-US" sz="1600" b="0"/>
                    </a:p>
                  </a:txBody>
                  <a:tcPr marL="91440" marR="91440" anchor="ctr" anchorCtr="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en-US" altLang="ko-KR" sz="1000"/>
                        <a:t>3</a:t>
                      </a:r>
                      <a:r>
                        <a:rPr lang="ko-KR" altLang="en-US" sz="1000"/>
                        <a:t>가지 버튼을 클릭 시 버튼이름에 관련된 페이지로 이동한다</a:t>
                      </a:r>
                      <a:r>
                        <a:rPr lang="en-US" altLang="ko-KR" sz="1000"/>
                        <a:t>.</a:t>
                      </a:r>
                      <a:endParaRPr lang="en-US" altLang="ko-KR" sz="1000"/>
                    </a:p>
                  </a:txBody>
                  <a:tcPr marL="91440" marR="9144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</a:tr>
              <a:tr h="504056">
                <a:tc>
                  <a:txBody>
                    <a:bodyPr vert="horz" lIns="91440" tIns="45720" rIns="91440" bIns="45720" anchor="ctr" anchorCtr="1"/>
                    <a:p>
                      <a:pPr algn="ctr" latinLnBrk="1">
                        <a:defRPr/>
                      </a:pPr>
                      <a:r>
                        <a:rPr lang="en-US" altLang="ko-KR" sz="1600" b="0"/>
                        <a:t>3</a:t>
                      </a:r>
                      <a:endParaRPr lang="ko-KR" altLang="en-US" sz="1600" b="0"/>
                    </a:p>
                  </a:txBody>
                  <a:tcPr marL="91440" marR="91440" anchor="ctr" anchorCtr="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 marL="91440" marR="9144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</a:tr>
              <a:tr h="504056">
                <a:tc>
                  <a:txBody>
                    <a:bodyPr vert="horz" lIns="91440" tIns="45720" rIns="91440" bIns="45720" anchor="ctr" anchorCtr="1"/>
                    <a:p>
                      <a:pPr algn="ctr" latinLnBrk="1">
                        <a:defRPr/>
                      </a:pPr>
                      <a:r>
                        <a:rPr lang="en-US" altLang="ko-KR" sz="1600" b="0"/>
                        <a:t>4</a:t>
                      </a:r>
                      <a:endParaRPr lang="ko-KR" altLang="en-US" sz="1600" b="0"/>
                    </a:p>
                  </a:txBody>
                  <a:tcPr marL="91440" marR="91440" anchor="ctr" anchorCtr="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 marL="91440" marR="9144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</a:tr>
              <a:tr h="504056">
                <a:tc>
                  <a:txBody>
                    <a:bodyPr vert="horz" lIns="91440" tIns="45720" rIns="91440" bIns="45720" anchor="ctr" anchorCtr="1"/>
                    <a:p>
                      <a:pPr algn="ctr" latinLnBrk="1">
                        <a:defRPr/>
                      </a:pPr>
                      <a:r>
                        <a:rPr lang="en-US" altLang="ko-KR" sz="1600" b="0"/>
                        <a:t>5</a:t>
                      </a:r>
                      <a:endParaRPr lang="ko-KR" altLang="en-US" sz="1600" b="0"/>
                    </a:p>
                  </a:txBody>
                  <a:tcPr marL="91440" marR="91440" anchor="ctr" anchorCtr="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 marL="91440" marR="9144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</a:tr>
            </a:tbl>
          </a:graphicData>
        </a:graphic>
      </p:graphicFrame>
      <p:pic>
        <p:nvPicPr>
          <p:cNvPr id="21506" name="Picture 2" descr="C:\Users\pc07\Desktop\최프자료\1조 산출물\화면정의서\새 폴더\[Log4Job(박성우-미래연구소)] 미래연구소 - 메인화면.jpg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51520" y="987574"/>
            <a:ext cx="6120680" cy="3888432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내용 개체 틀 3"/>
          <p:cNvGraphicFramePr>
            <a:graphicFrameLocks noGrp="1"/>
          </p:cNvGraphicFramePr>
          <p:nvPr>
            <p:ph idx="1"/>
          </p:nvPr>
        </p:nvGraphicFramePr>
        <p:xfrm>
          <a:off x="251520" y="339502"/>
          <a:ext cx="6120681" cy="673969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055289"/>
                <a:gridCol w="1464991"/>
                <a:gridCol w="936104"/>
                <a:gridCol w="855914"/>
                <a:gridCol w="612387"/>
                <a:gridCol w="1195996"/>
              </a:tblGrid>
              <a:tr h="288031">
                <a:tc>
                  <a:txBody>
                    <a:bodyPr vert="horz" lIns="91440" tIns="34290" rIns="91440" bIns="34290" anchor="ctr" anchorCtr="1"/>
                    <a:p>
                      <a:pPr algn="ctr" latinLnBrk="1">
                        <a:defRPr/>
                      </a:pPr>
                      <a:r>
                        <a:rPr lang="en-US" altLang="ko-KR" sz="1300" b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en-US" altLang="ko-KR" sz="1300" b="0" baseline="0">
                          <a:solidFill>
                            <a:schemeClr val="bg1"/>
                          </a:solidFill>
                        </a:rPr>
                        <a:t> title</a:t>
                      </a:r>
                      <a:endParaRPr lang="ko-KR" altLang="en-US" sz="1300" b="0">
                        <a:solidFill>
                          <a:schemeClr val="bg1"/>
                        </a:solidFill>
                      </a:endParaRPr>
                    </a:p>
                  </a:txBody>
                  <a:tcPr marL="91440" marR="91440" marT="34290" marB="34290" anchor="ctr" anchorCtr="1">
                    <a:lnL w="3175" cap="flat" cmpd="sng" algn="ctr">
                      <a:noFill/>
                      <a:prstDash val="solid"/>
                      <a:round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3175" cap="flat" cmpd="sng" algn="ctr">
                      <a:noFill/>
                      <a:prstDash val="solid"/>
                      <a:round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 vert="horz" lIns="91440" tIns="34290" rIns="91440" bIns="34290" anchor="ctr" anchorCtr="1"/>
                    <a:p>
                      <a:pPr algn="ctr" latinLnBrk="1">
                        <a:defRPr/>
                      </a:pPr>
                      <a:r>
                        <a:rPr lang="ko-KR" altLang="en-US" sz="900" b="1">
                          <a:solidFill>
                            <a:schemeClr val="tx1"/>
                          </a:solidFill>
                        </a:rPr>
                        <a:t>미래연구소</a:t>
                      </a:r>
                      <a:r>
                        <a:rPr lang="en-US" altLang="ko-KR" sz="900" b="1">
                          <a:solidFill>
                            <a:schemeClr val="tx1"/>
                          </a:solidFill>
                        </a:rPr>
                        <a:t>-AI</a:t>
                      </a:r>
                      <a:r>
                        <a:rPr lang="ko-KR" altLang="en-US" sz="900" b="1">
                          <a:solidFill>
                            <a:schemeClr val="tx1"/>
                          </a:solidFill>
                        </a:rPr>
                        <a:t>와 함께하는 취업탐색</a:t>
                      </a:r>
                      <a:endParaRPr lang="ko-KR" altLang="en-US" sz="900" b="1">
                        <a:solidFill>
                          <a:schemeClr val="tx1"/>
                        </a:solidFill>
                      </a:endParaRPr>
                    </a:p>
                  </a:txBody>
                  <a:tcPr marL="91440" marR="91440" marT="34290" marB="34290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3175" cap="flat" cmpd="sng" algn="ctr">
                      <a:noFill/>
                      <a:prstDash val="solid"/>
                      <a:round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 vert="horz" lIns="91440" tIns="34290" rIns="91440" bIns="34290" anchor="ctr" anchorCtr="1"/>
                    <a:p>
                      <a:pPr algn="ctr" latinLnBrk="1">
                        <a:defRPr/>
                      </a:pPr>
                      <a:r>
                        <a:rPr lang="en-US" altLang="ko-KR" sz="1300" b="0">
                          <a:solidFill>
                            <a:schemeClr val="bg1"/>
                          </a:solidFill>
                        </a:rPr>
                        <a:t>screen</a:t>
                      </a:r>
                      <a:r>
                        <a:rPr lang="en-US" altLang="ko-KR" sz="130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ko-KR" sz="1300" b="0">
                          <a:solidFill>
                            <a:schemeClr val="bg1"/>
                          </a:solidFill>
                        </a:rPr>
                        <a:t>ID</a:t>
                      </a:r>
                      <a:endParaRPr lang="ko-KR" altLang="en-US" sz="1300" b="0">
                        <a:solidFill>
                          <a:schemeClr val="bg1"/>
                        </a:solidFill>
                      </a:endParaRPr>
                    </a:p>
                  </a:txBody>
                  <a:tcPr marL="91440" marR="91440" marT="34290" marB="34290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3175" cap="flat" cmpd="sng" algn="ctr">
                      <a:noFill/>
                      <a:prstDash val="solid"/>
                      <a:round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 vert="horz" lIns="91440" tIns="34290" rIns="91440" bIns="34290" anchor="ctr" anchorCtr="1"/>
                    <a:p>
                      <a:pPr algn="ctr" latinLnBrk="1">
                        <a:defRPr/>
                      </a:pPr>
                      <a:endParaRPr lang="ko-KR" altLang="en-US" sz="1400" b="1"/>
                    </a:p>
                  </a:txBody>
                  <a:tcPr marL="91440" marR="91440" marT="34290" marB="34290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3175" cap="flat" cmpd="sng" algn="ctr">
                      <a:noFill/>
                      <a:prstDash val="solid"/>
                      <a:round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 vert="horz" lIns="91440" tIns="34290" rIns="91440" bIns="34290" anchor="ctr" anchorCtr="1"/>
                    <a:p>
                      <a:pPr algn="ctr" latinLnBrk="1">
                        <a:defRPr/>
                      </a:pPr>
                      <a:r>
                        <a:rPr lang="en-US" altLang="ko-KR" sz="1300" b="0">
                          <a:solidFill>
                            <a:schemeClr val="bg1"/>
                          </a:solidFill>
                        </a:rPr>
                        <a:t>date</a:t>
                      </a:r>
                      <a:endParaRPr lang="ko-KR" altLang="en-US" sz="1300" b="0">
                        <a:solidFill>
                          <a:schemeClr val="bg1"/>
                        </a:solidFill>
                      </a:endParaRPr>
                    </a:p>
                  </a:txBody>
                  <a:tcPr marL="91440" marR="91440" marT="34290" marB="34290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3175" cap="flat" cmpd="sng" algn="ctr">
                      <a:noFill/>
                      <a:prstDash val="solid"/>
                      <a:round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 vert="horz" lIns="91440" tIns="34290" rIns="91440" bIns="34290" anchor="ctr" anchorCtr="1"/>
                    <a:p>
                      <a:pPr algn="ctr" latinLnBrk="1">
                        <a:defRPr/>
                      </a:pPr>
                      <a:r>
                        <a:rPr lang="en-US" altLang="ko-KR" sz="1100"/>
                        <a:t>2022-09-28</a:t>
                      </a:r>
                      <a:endParaRPr lang="ko-KR" altLang="en-US" sz="1100" b="1"/>
                    </a:p>
                  </a:txBody>
                  <a:tcPr marL="91440" marR="91440" marT="34290" marB="34290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3175" cap="flat" cmpd="sng" algn="ctr">
                      <a:noFill/>
                      <a:prstDash val="solid"/>
                      <a:round/>
                    </a:lnR>
                    <a:lnT w="3175" cap="flat" cmpd="sng" algn="ctr">
                      <a:noFill/>
                      <a:prstDash val="solid"/>
                      <a:round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329164">
                <a:tc>
                  <a:txBody>
                    <a:bodyPr vert="horz" lIns="91440" tIns="34290" rIns="91440" bIns="34290" anchor="ctr" anchorCtr="1"/>
                    <a:p>
                      <a:pPr algn="ctr" latinLnBrk="1">
                        <a:defRPr/>
                      </a:pPr>
                      <a:r>
                        <a:rPr lang="en-US" altLang="ko-KR" sz="1300">
                          <a:solidFill>
                            <a:schemeClr val="bg1"/>
                          </a:solidFill>
                        </a:rPr>
                        <a:t>screen path</a:t>
                      </a:r>
                      <a:endParaRPr lang="ko-KR" altLang="en-US" sz="1300" b="0">
                        <a:solidFill>
                          <a:schemeClr val="bg1"/>
                        </a:solidFill>
                      </a:endParaRPr>
                    </a:p>
                  </a:txBody>
                  <a:tcPr marL="91440" marR="91440" marT="34290" marB="34290" anchor="ctr" anchorCtr="1">
                    <a:lnL w="3175" cap="flat" cmpd="sng" algn="ctr">
                      <a:noFill/>
                      <a:prstDash val="solid"/>
                      <a:round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3175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gridSpan="5">
                  <a:txBody>
                    <a:bodyPr vert="horz" lIns="91440" tIns="34290" rIns="91440" bIns="34290" anchor="ctr" anchorCtr="1"/>
                    <a:p>
                      <a:pPr algn="ctr" latinLnBrk="1">
                        <a:defRPr/>
                      </a:pPr>
                      <a:endParaRPr lang="ko-KR" altLang="en-US" sz="1400" b="0"/>
                    </a:p>
                  </a:txBody>
                  <a:tcPr marL="91440" marR="91440" marT="34290" marB="34290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3175" cap="flat" cmpd="sng" algn="ctr">
                      <a:noFill/>
                      <a:prstDash val="solid"/>
                      <a:round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3175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6732240" y="339502"/>
          <a:ext cx="2125211" cy="3024336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504056"/>
                <a:gridCol w="1621155"/>
              </a:tblGrid>
              <a:tr h="504056">
                <a:tc gridSpan="2">
                  <a:txBody>
                    <a:bodyPr vert="horz" lIns="91440" tIns="45720" rIns="91440" bIns="45720" anchor="ctr" anchorCtr="1"/>
                    <a:p>
                      <a:pPr latinLnBrk="1">
                        <a:defRPr/>
                      </a:pPr>
                      <a:r>
                        <a:rPr lang="en-US" altLang="ko-KR" sz="1400" b="0"/>
                        <a:t>description</a:t>
                      </a:r>
                      <a:endParaRPr lang="ko-KR" altLang="en-US" sz="1400" b="0"/>
                    </a:p>
                  </a:txBody>
                  <a:tcPr marL="91440" marR="91440" anchor="ctr" anchorCtr="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</a:tr>
              <a:tr h="504056">
                <a:tc>
                  <a:txBody>
                    <a:bodyPr vert="horz" lIns="91440" tIns="45720" rIns="91440" bIns="45720" anchor="ctr" anchorCtr="1"/>
                    <a:p>
                      <a:pPr algn="ctr" latinLnBrk="1">
                        <a:defRPr/>
                      </a:pPr>
                      <a:r>
                        <a:rPr lang="en-US" altLang="ko-KR" sz="1600" b="0"/>
                        <a:t>1</a:t>
                      </a:r>
                      <a:endParaRPr lang="ko-KR" altLang="en-US" sz="1600" b="0"/>
                    </a:p>
                  </a:txBody>
                  <a:tcPr marL="91440" marR="91440" anchor="ctr" anchorCtr="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en-US" altLang="ko-KR" sz="1000"/>
                        <a:t>AI</a:t>
                      </a:r>
                      <a:r>
                        <a:rPr lang="ko-KR" altLang="en-US" sz="1000"/>
                        <a:t>를 이용한 공채를 추천받을 수 있는 페이지</a:t>
                      </a:r>
                      <a:endParaRPr lang="ko-KR" altLang="en-US" sz="1000"/>
                    </a:p>
                  </a:txBody>
                  <a:tcPr marL="91440" marR="9144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</a:tr>
              <a:tr h="504056">
                <a:tc>
                  <a:txBody>
                    <a:bodyPr vert="horz" lIns="91440" tIns="45720" rIns="91440" bIns="45720" anchor="ctr" anchorCtr="1"/>
                    <a:p>
                      <a:pPr algn="ctr" latinLnBrk="1">
                        <a:defRPr/>
                      </a:pPr>
                      <a:r>
                        <a:rPr lang="en-US" altLang="ko-KR" sz="1600" b="0"/>
                        <a:t>2</a:t>
                      </a:r>
                      <a:endParaRPr lang="ko-KR" altLang="en-US" sz="1600" b="0"/>
                    </a:p>
                  </a:txBody>
                  <a:tcPr marL="91440" marR="91440" anchor="ctr" anchorCtr="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 marL="91440" marR="9144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</a:tr>
              <a:tr h="504056">
                <a:tc>
                  <a:txBody>
                    <a:bodyPr vert="horz" lIns="91440" tIns="45720" rIns="91440" bIns="45720" anchor="ctr" anchorCtr="1"/>
                    <a:p>
                      <a:pPr algn="ctr" latinLnBrk="1">
                        <a:defRPr/>
                      </a:pPr>
                      <a:r>
                        <a:rPr lang="en-US" altLang="ko-KR" sz="1600" b="0"/>
                        <a:t>3</a:t>
                      </a:r>
                      <a:endParaRPr lang="ko-KR" altLang="en-US" sz="1600" b="0"/>
                    </a:p>
                  </a:txBody>
                  <a:tcPr marL="91440" marR="91440" anchor="ctr" anchorCtr="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 marL="91440" marR="9144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</a:tr>
              <a:tr h="504056">
                <a:tc>
                  <a:txBody>
                    <a:bodyPr vert="horz" lIns="91440" tIns="45720" rIns="91440" bIns="45720" anchor="ctr" anchorCtr="1"/>
                    <a:p>
                      <a:pPr algn="ctr" latinLnBrk="1">
                        <a:defRPr/>
                      </a:pPr>
                      <a:r>
                        <a:rPr lang="en-US" altLang="ko-KR" sz="1600" b="0"/>
                        <a:t>4</a:t>
                      </a:r>
                      <a:endParaRPr lang="ko-KR" altLang="en-US" sz="1600" b="0"/>
                    </a:p>
                  </a:txBody>
                  <a:tcPr marL="91440" marR="91440" anchor="ctr" anchorCtr="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 marL="91440" marR="9144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</a:tr>
              <a:tr h="504056">
                <a:tc>
                  <a:txBody>
                    <a:bodyPr vert="horz" lIns="91440" tIns="45720" rIns="91440" bIns="45720" anchor="ctr" anchorCtr="1"/>
                    <a:p>
                      <a:pPr algn="ctr" latinLnBrk="1">
                        <a:defRPr/>
                      </a:pPr>
                      <a:r>
                        <a:rPr lang="en-US" altLang="ko-KR" sz="1600" b="0"/>
                        <a:t>5</a:t>
                      </a:r>
                      <a:endParaRPr lang="ko-KR" altLang="en-US" sz="1600" b="0"/>
                    </a:p>
                  </a:txBody>
                  <a:tcPr marL="91440" marR="91440" anchor="ctr" anchorCtr="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 marL="91440" marR="9144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</a:tr>
            </a:tbl>
          </a:graphicData>
        </a:graphic>
      </p:graphicFrame>
      <p:pic>
        <p:nvPicPr>
          <p:cNvPr id="22530" name="Picture 2" descr="C:\Users\pc07\Desktop\최프자료\1조 산출물\화면정의서\새 폴더\[Log4Job(박성우-미래연구소)] 미래연구소 - AI와 함께하는 취업 탐색 - 1.jpg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51520" y="1059582"/>
            <a:ext cx="6103398" cy="3744416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내용 개체 틀 3"/>
          <p:cNvGraphicFramePr>
            <a:graphicFrameLocks noGrp="1"/>
          </p:cNvGraphicFramePr>
          <p:nvPr>
            <p:ph idx="1"/>
          </p:nvPr>
        </p:nvGraphicFramePr>
        <p:xfrm>
          <a:off x="251520" y="339502"/>
          <a:ext cx="6120681" cy="673969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055289"/>
                <a:gridCol w="1464991"/>
                <a:gridCol w="936104"/>
                <a:gridCol w="855914"/>
                <a:gridCol w="612387"/>
                <a:gridCol w="1195996"/>
              </a:tblGrid>
              <a:tr h="288031">
                <a:tc>
                  <a:txBody>
                    <a:bodyPr vert="horz" lIns="91440" tIns="34290" rIns="91440" bIns="34290" anchor="ctr" anchorCtr="1"/>
                    <a:p>
                      <a:pPr algn="ctr" latinLnBrk="1">
                        <a:defRPr/>
                      </a:pPr>
                      <a:r>
                        <a:rPr lang="en-US" altLang="ko-KR" sz="1300" b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en-US" altLang="ko-KR" sz="1300" b="0" baseline="0">
                          <a:solidFill>
                            <a:schemeClr val="bg1"/>
                          </a:solidFill>
                        </a:rPr>
                        <a:t> title</a:t>
                      </a:r>
                      <a:endParaRPr lang="ko-KR" altLang="en-US" sz="1300" b="0">
                        <a:solidFill>
                          <a:schemeClr val="bg1"/>
                        </a:solidFill>
                      </a:endParaRPr>
                    </a:p>
                  </a:txBody>
                  <a:tcPr marL="91440" marR="91440" marT="34290" marB="34290" anchor="ctr" anchorCtr="1">
                    <a:lnL w="3175" cap="flat" cmpd="sng" algn="ctr">
                      <a:noFill/>
                      <a:prstDash val="solid"/>
                      <a:round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3175" cap="flat" cmpd="sng" algn="ctr">
                      <a:noFill/>
                      <a:prstDash val="solid"/>
                      <a:round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 vert="horz" lIns="91440" tIns="34290" rIns="91440" bIns="34290" anchor="ctr" anchorCtr="1"/>
                    <a:p>
                      <a:pPr algn="ctr" latinLnBrk="1">
                        <a:defRPr/>
                      </a:pPr>
                      <a:r>
                        <a:rPr lang="ko-KR" altLang="en-US" sz="900" b="1">
                          <a:solidFill>
                            <a:schemeClr val="tx1"/>
                          </a:solidFill>
                        </a:rPr>
                        <a:t>미래연구소</a:t>
                      </a:r>
                      <a:r>
                        <a:rPr lang="en-US" altLang="ko-KR" sz="900" b="1">
                          <a:solidFill>
                            <a:schemeClr val="tx1"/>
                          </a:solidFill>
                        </a:rPr>
                        <a:t>-AI</a:t>
                      </a:r>
                      <a:r>
                        <a:rPr lang="ko-KR" altLang="en-US" sz="900" b="1">
                          <a:solidFill>
                            <a:schemeClr val="tx1"/>
                          </a:solidFill>
                        </a:rPr>
                        <a:t>와 함께하는 취업탐색</a:t>
                      </a:r>
                      <a:endParaRPr lang="ko-KR" altLang="en-US" sz="900" b="1">
                        <a:solidFill>
                          <a:schemeClr val="tx1"/>
                        </a:solidFill>
                      </a:endParaRPr>
                    </a:p>
                  </a:txBody>
                  <a:tcPr marL="91440" marR="91440" marT="34290" marB="34290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3175" cap="flat" cmpd="sng" algn="ctr">
                      <a:noFill/>
                      <a:prstDash val="solid"/>
                      <a:round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 vert="horz" lIns="91440" tIns="34290" rIns="91440" bIns="34290" anchor="ctr" anchorCtr="1"/>
                    <a:p>
                      <a:pPr algn="ctr" latinLnBrk="1">
                        <a:defRPr/>
                      </a:pPr>
                      <a:r>
                        <a:rPr lang="en-US" altLang="ko-KR" sz="1300" b="0">
                          <a:solidFill>
                            <a:schemeClr val="bg1"/>
                          </a:solidFill>
                        </a:rPr>
                        <a:t>screen</a:t>
                      </a:r>
                      <a:r>
                        <a:rPr lang="en-US" altLang="ko-KR" sz="130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ko-KR" sz="1300" b="0">
                          <a:solidFill>
                            <a:schemeClr val="bg1"/>
                          </a:solidFill>
                        </a:rPr>
                        <a:t>ID</a:t>
                      </a:r>
                      <a:endParaRPr lang="ko-KR" altLang="en-US" sz="1300" b="0">
                        <a:solidFill>
                          <a:schemeClr val="bg1"/>
                        </a:solidFill>
                      </a:endParaRPr>
                    </a:p>
                  </a:txBody>
                  <a:tcPr marL="91440" marR="91440" marT="34290" marB="34290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3175" cap="flat" cmpd="sng" algn="ctr">
                      <a:noFill/>
                      <a:prstDash val="solid"/>
                      <a:round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 vert="horz" lIns="91440" tIns="34290" rIns="91440" bIns="34290" anchor="ctr" anchorCtr="1"/>
                    <a:p>
                      <a:pPr algn="ctr" latinLnBrk="1">
                        <a:defRPr/>
                      </a:pPr>
                      <a:endParaRPr lang="ko-KR" altLang="en-US" sz="1400" b="1"/>
                    </a:p>
                  </a:txBody>
                  <a:tcPr marL="91440" marR="91440" marT="34290" marB="34290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3175" cap="flat" cmpd="sng" algn="ctr">
                      <a:noFill/>
                      <a:prstDash val="solid"/>
                      <a:round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 vert="horz" lIns="91440" tIns="34290" rIns="91440" bIns="34290" anchor="ctr" anchorCtr="1"/>
                    <a:p>
                      <a:pPr algn="ctr" latinLnBrk="1">
                        <a:defRPr/>
                      </a:pPr>
                      <a:r>
                        <a:rPr lang="en-US" altLang="ko-KR" sz="1300" b="0">
                          <a:solidFill>
                            <a:schemeClr val="bg1"/>
                          </a:solidFill>
                        </a:rPr>
                        <a:t>date</a:t>
                      </a:r>
                      <a:endParaRPr lang="ko-KR" altLang="en-US" sz="1300" b="0">
                        <a:solidFill>
                          <a:schemeClr val="bg1"/>
                        </a:solidFill>
                      </a:endParaRPr>
                    </a:p>
                  </a:txBody>
                  <a:tcPr marL="91440" marR="91440" marT="34290" marB="34290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3175" cap="flat" cmpd="sng" algn="ctr">
                      <a:noFill/>
                      <a:prstDash val="solid"/>
                      <a:round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 vert="horz" lIns="91440" tIns="34290" rIns="91440" bIns="34290" anchor="ctr" anchorCtr="1"/>
                    <a:p>
                      <a:pPr algn="ctr" latinLnBrk="1">
                        <a:defRPr/>
                      </a:pPr>
                      <a:r>
                        <a:rPr lang="en-US" altLang="ko-KR" sz="1100"/>
                        <a:t>2022-09-28</a:t>
                      </a:r>
                      <a:endParaRPr lang="ko-KR" altLang="en-US" sz="1100" b="1"/>
                    </a:p>
                  </a:txBody>
                  <a:tcPr marL="91440" marR="91440" marT="34290" marB="34290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3175" cap="flat" cmpd="sng" algn="ctr">
                      <a:noFill/>
                      <a:prstDash val="solid"/>
                      <a:round/>
                    </a:lnR>
                    <a:lnT w="3175" cap="flat" cmpd="sng" algn="ctr">
                      <a:noFill/>
                      <a:prstDash val="solid"/>
                      <a:round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329164">
                <a:tc>
                  <a:txBody>
                    <a:bodyPr vert="horz" lIns="91440" tIns="34290" rIns="91440" bIns="34290" anchor="ctr" anchorCtr="1"/>
                    <a:p>
                      <a:pPr algn="ctr" latinLnBrk="1">
                        <a:defRPr/>
                      </a:pPr>
                      <a:r>
                        <a:rPr lang="en-US" altLang="ko-KR" sz="1300">
                          <a:solidFill>
                            <a:schemeClr val="bg1"/>
                          </a:solidFill>
                        </a:rPr>
                        <a:t>screen path</a:t>
                      </a:r>
                      <a:endParaRPr lang="ko-KR" altLang="en-US" sz="1300" b="0">
                        <a:solidFill>
                          <a:schemeClr val="bg1"/>
                        </a:solidFill>
                      </a:endParaRPr>
                    </a:p>
                  </a:txBody>
                  <a:tcPr marL="91440" marR="91440" marT="34290" marB="34290" anchor="ctr" anchorCtr="1">
                    <a:lnL w="3175" cap="flat" cmpd="sng" algn="ctr">
                      <a:noFill/>
                      <a:prstDash val="solid"/>
                      <a:round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3175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gridSpan="5">
                  <a:txBody>
                    <a:bodyPr vert="horz" lIns="91440" tIns="34290" rIns="91440" bIns="34290" anchor="ctr" anchorCtr="1"/>
                    <a:p>
                      <a:pPr algn="ctr" latinLnBrk="1">
                        <a:defRPr/>
                      </a:pPr>
                      <a:endParaRPr lang="ko-KR" altLang="en-US" sz="1400" b="0"/>
                    </a:p>
                  </a:txBody>
                  <a:tcPr marL="91440" marR="91440" marT="34290" marB="34290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3175" cap="flat" cmpd="sng" algn="ctr">
                      <a:noFill/>
                      <a:prstDash val="solid"/>
                      <a:round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3175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6732240" y="339502"/>
          <a:ext cx="2125211" cy="3024336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504056"/>
                <a:gridCol w="1621155"/>
              </a:tblGrid>
              <a:tr h="504056">
                <a:tc gridSpan="2">
                  <a:txBody>
                    <a:bodyPr vert="horz" lIns="91440" tIns="45720" rIns="91440" bIns="45720" anchor="ctr" anchorCtr="1"/>
                    <a:p>
                      <a:pPr latinLnBrk="1">
                        <a:defRPr/>
                      </a:pPr>
                      <a:r>
                        <a:rPr lang="en-US" altLang="ko-KR" sz="1400" b="0"/>
                        <a:t>description</a:t>
                      </a:r>
                      <a:endParaRPr lang="ko-KR" altLang="en-US" sz="1400" b="0"/>
                    </a:p>
                  </a:txBody>
                  <a:tcPr marL="91440" marR="91440" anchor="ctr" anchorCtr="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</a:tr>
              <a:tr h="504056">
                <a:tc>
                  <a:txBody>
                    <a:bodyPr vert="horz" lIns="91440" tIns="45720" rIns="91440" bIns="45720" anchor="ctr" anchorCtr="1"/>
                    <a:p>
                      <a:pPr algn="ctr" latinLnBrk="1">
                        <a:defRPr/>
                      </a:pPr>
                      <a:r>
                        <a:rPr lang="en-US" altLang="ko-KR" sz="1600" b="0"/>
                        <a:t>1</a:t>
                      </a:r>
                      <a:endParaRPr lang="ko-KR" altLang="en-US" sz="1600" b="0"/>
                    </a:p>
                  </a:txBody>
                  <a:tcPr marL="91440" marR="91440" anchor="ctr" anchorCtr="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en-US" altLang="ko-KR" sz="1000"/>
                        <a:t>AI</a:t>
                      </a:r>
                      <a:r>
                        <a:rPr lang="ko-KR" altLang="en-US" sz="1000"/>
                        <a:t>를 이용한 공채를 추천받은 페이지</a:t>
                      </a:r>
                      <a:endParaRPr lang="ko-KR" altLang="en-US" sz="1000"/>
                    </a:p>
                  </a:txBody>
                  <a:tcPr marL="91440" marR="9144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</a:tr>
              <a:tr h="504056">
                <a:tc>
                  <a:txBody>
                    <a:bodyPr vert="horz" lIns="91440" tIns="45720" rIns="91440" bIns="45720" anchor="ctr" anchorCtr="1"/>
                    <a:p>
                      <a:pPr algn="ctr" latinLnBrk="1">
                        <a:defRPr/>
                      </a:pPr>
                      <a:r>
                        <a:rPr lang="en-US" altLang="ko-KR" sz="1600" b="0"/>
                        <a:t>2</a:t>
                      </a:r>
                      <a:endParaRPr lang="ko-KR" altLang="en-US" sz="1600" b="0"/>
                    </a:p>
                  </a:txBody>
                  <a:tcPr marL="91440" marR="91440" anchor="ctr" anchorCtr="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 marL="91440" marR="9144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</a:tr>
              <a:tr h="504056">
                <a:tc>
                  <a:txBody>
                    <a:bodyPr vert="horz" lIns="91440" tIns="45720" rIns="91440" bIns="45720" anchor="ctr" anchorCtr="1"/>
                    <a:p>
                      <a:pPr algn="ctr" latinLnBrk="1">
                        <a:defRPr/>
                      </a:pPr>
                      <a:r>
                        <a:rPr lang="en-US" altLang="ko-KR" sz="1600" b="0"/>
                        <a:t>3</a:t>
                      </a:r>
                      <a:endParaRPr lang="ko-KR" altLang="en-US" sz="1600" b="0"/>
                    </a:p>
                  </a:txBody>
                  <a:tcPr marL="91440" marR="91440" anchor="ctr" anchorCtr="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 marL="91440" marR="9144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</a:tr>
              <a:tr h="504056">
                <a:tc>
                  <a:txBody>
                    <a:bodyPr vert="horz" lIns="91440" tIns="45720" rIns="91440" bIns="45720" anchor="ctr" anchorCtr="1"/>
                    <a:p>
                      <a:pPr algn="ctr" latinLnBrk="1">
                        <a:defRPr/>
                      </a:pPr>
                      <a:r>
                        <a:rPr lang="en-US" altLang="ko-KR" sz="1600" b="0"/>
                        <a:t>4</a:t>
                      </a:r>
                      <a:endParaRPr lang="ko-KR" altLang="en-US" sz="1600" b="0"/>
                    </a:p>
                  </a:txBody>
                  <a:tcPr marL="91440" marR="91440" anchor="ctr" anchorCtr="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 marL="91440" marR="9144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</a:tr>
              <a:tr h="504056">
                <a:tc>
                  <a:txBody>
                    <a:bodyPr vert="horz" lIns="91440" tIns="45720" rIns="91440" bIns="45720" anchor="ctr" anchorCtr="1"/>
                    <a:p>
                      <a:pPr algn="ctr" latinLnBrk="1">
                        <a:defRPr/>
                      </a:pPr>
                      <a:r>
                        <a:rPr lang="en-US" altLang="ko-KR" sz="1600" b="0"/>
                        <a:t>5</a:t>
                      </a:r>
                      <a:endParaRPr lang="ko-KR" altLang="en-US" sz="1600" b="0"/>
                    </a:p>
                  </a:txBody>
                  <a:tcPr marL="91440" marR="91440" anchor="ctr" anchorCtr="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 marL="91440" marR="9144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</a:tr>
            </a:tbl>
          </a:graphicData>
        </a:graphic>
      </p:graphicFrame>
      <p:pic>
        <p:nvPicPr>
          <p:cNvPr id="23554" name="Picture 2" descr="C:\Users\pc07\Desktop\최프자료\1조 산출물\화면정의서\새 폴더\[Log4Job(박성우-미래연구소)] 미래연구소 - AI와 함께하는 취업 탐색 - 2.jpg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51519" y="1059582"/>
            <a:ext cx="6103397" cy="3744416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내용 개체 틀 3"/>
          <p:cNvGraphicFramePr>
            <a:graphicFrameLocks noGrp="1"/>
          </p:cNvGraphicFramePr>
          <p:nvPr>
            <p:ph idx="1"/>
          </p:nvPr>
        </p:nvGraphicFramePr>
        <p:xfrm>
          <a:off x="251520" y="339502"/>
          <a:ext cx="6120681" cy="673969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055289"/>
                <a:gridCol w="1464991"/>
                <a:gridCol w="936104"/>
                <a:gridCol w="855914"/>
                <a:gridCol w="612387"/>
                <a:gridCol w="1195996"/>
              </a:tblGrid>
              <a:tr h="288031">
                <a:tc>
                  <a:txBody>
                    <a:bodyPr vert="horz" lIns="91440" tIns="34290" rIns="91440" bIns="34290" anchor="ctr" anchorCtr="1"/>
                    <a:p>
                      <a:pPr algn="ctr" latinLnBrk="1">
                        <a:defRPr/>
                      </a:pPr>
                      <a:r>
                        <a:rPr lang="en-US" altLang="ko-KR" sz="1300" b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en-US" altLang="ko-KR" sz="1300" b="0" baseline="0">
                          <a:solidFill>
                            <a:schemeClr val="bg1"/>
                          </a:solidFill>
                        </a:rPr>
                        <a:t> title</a:t>
                      </a:r>
                      <a:endParaRPr lang="ko-KR" altLang="en-US" sz="1300" b="0">
                        <a:solidFill>
                          <a:schemeClr val="bg1"/>
                        </a:solidFill>
                      </a:endParaRPr>
                    </a:p>
                  </a:txBody>
                  <a:tcPr marL="91440" marR="91440" marT="34290" marB="34290" anchor="ctr" anchorCtr="1">
                    <a:lnL w="3175" cap="flat" cmpd="sng" algn="ctr">
                      <a:noFill/>
                      <a:prstDash val="solid"/>
                      <a:round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3175" cap="flat" cmpd="sng" algn="ctr">
                      <a:noFill/>
                      <a:prstDash val="solid"/>
                      <a:round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 vert="horz" lIns="91440" tIns="34290" rIns="91440" bIns="34290" anchor="ctr" anchorCtr="1"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900" b="1">
                          <a:solidFill>
                            <a:schemeClr val="tx1"/>
                          </a:solidFill>
                        </a:rPr>
                        <a:t>미래연구소</a:t>
                      </a:r>
                      <a:r>
                        <a:rPr lang="en-US" altLang="ko-KR" sz="900" b="1">
                          <a:solidFill>
                            <a:schemeClr val="tx1"/>
                          </a:solidFill>
                        </a:rPr>
                        <a:t>-AI</a:t>
                      </a:r>
                      <a:r>
                        <a:rPr lang="ko-KR" altLang="en-US" sz="900" b="1">
                          <a:solidFill>
                            <a:schemeClr val="tx1"/>
                          </a:solidFill>
                        </a:rPr>
                        <a:t>와 함께하는 면접준비</a:t>
                      </a:r>
                      <a:endParaRPr lang="ko-KR" altLang="en-US" sz="900" b="1">
                        <a:solidFill>
                          <a:schemeClr val="tx1"/>
                        </a:solidFill>
                      </a:endParaRPr>
                    </a:p>
                  </a:txBody>
                  <a:tcPr marL="91440" marR="91440" marT="34290" marB="34290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3175" cap="flat" cmpd="sng" algn="ctr">
                      <a:noFill/>
                      <a:prstDash val="solid"/>
                      <a:round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 vert="horz" lIns="91440" tIns="34290" rIns="91440" bIns="34290" anchor="ctr" anchorCtr="1"/>
                    <a:p>
                      <a:pPr algn="ctr" latinLnBrk="1">
                        <a:defRPr/>
                      </a:pPr>
                      <a:r>
                        <a:rPr lang="en-US" altLang="ko-KR" sz="1300" b="0">
                          <a:solidFill>
                            <a:schemeClr val="bg1"/>
                          </a:solidFill>
                        </a:rPr>
                        <a:t>screen</a:t>
                      </a:r>
                      <a:r>
                        <a:rPr lang="en-US" altLang="ko-KR" sz="130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ko-KR" sz="1300" b="0">
                          <a:solidFill>
                            <a:schemeClr val="bg1"/>
                          </a:solidFill>
                        </a:rPr>
                        <a:t>ID</a:t>
                      </a:r>
                      <a:endParaRPr lang="ko-KR" altLang="en-US" sz="1300" b="0">
                        <a:solidFill>
                          <a:schemeClr val="bg1"/>
                        </a:solidFill>
                      </a:endParaRPr>
                    </a:p>
                  </a:txBody>
                  <a:tcPr marL="91440" marR="91440" marT="34290" marB="34290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3175" cap="flat" cmpd="sng" algn="ctr">
                      <a:noFill/>
                      <a:prstDash val="solid"/>
                      <a:round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 vert="horz" lIns="91440" tIns="34290" rIns="91440" bIns="34290" anchor="ctr" anchorCtr="1"/>
                    <a:p>
                      <a:pPr algn="ctr" latinLnBrk="1">
                        <a:defRPr/>
                      </a:pPr>
                      <a:endParaRPr lang="ko-KR" altLang="en-US" sz="1400" b="1"/>
                    </a:p>
                  </a:txBody>
                  <a:tcPr marL="91440" marR="91440" marT="34290" marB="34290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3175" cap="flat" cmpd="sng" algn="ctr">
                      <a:noFill/>
                      <a:prstDash val="solid"/>
                      <a:round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 vert="horz" lIns="91440" tIns="34290" rIns="91440" bIns="34290" anchor="ctr" anchorCtr="1"/>
                    <a:p>
                      <a:pPr algn="ctr" latinLnBrk="1">
                        <a:defRPr/>
                      </a:pPr>
                      <a:r>
                        <a:rPr lang="en-US" altLang="ko-KR" sz="1300" b="0">
                          <a:solidFill>
                            <a:schemeClr val="bg1"/>
                          </a:solidFill>
                        </a:rPr>
                        <a:t>date</a:t>
                      </a:r>
                      <a:endParaRPr lang="ko-KR" altLang="en-US" sz="1300" b="0">
                        <a:solidFill>
                          <a:schemeClr val="bg1"/>
                        </a:solidFill>
                      </a:endParaRPr>
                    </a:p>
                  </a:txBody>
                  <a:tcPr marL="91440" marR="91440" marT="34290" marB="34290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3175" cap="flat" cmpd="sng" algn="ctr">
                      <a:noFill/>
                      <a:prstDash val="solid"/>
                      <a:round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 vert="horz" lIns="91440" tIns="34290" rIns="91440" bIns="34290" anchor="ctr" anchorCtr="1"/>
                    <a:p>
                      <a:pPr algn="ctr" latinLnBrk="1">
                        <a:defRPr/>
                      </a:pPr>
                      <a:r>
                        <a:rPr lang="en-US" altLang="ko-KR" sz="1100"/>
                        <a:t>2022-09-28</a:t>
                      </a:r>
                      <a:endParaRPr lang="ko-KR" altLang="en-US" sz="1100" b="1"/>
                    </a:p>
                  </a:txBody>
                  <a:tcPr marL="91440" marR="91440" marT="34290" marB="34290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3175" cap="flat" cmpd="sng" algn="ctr">
                      <a:noFill/>
                      <a:prstDash val="solid"/>
                      <a:round/>
                    </a:lnR>
                    <a:lnT w="3175" cap="flat" cmpd="sng" algn="ctr">
                      <a:noFill/>
                      <a:prstDash val="solid"/>
                      <a:round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329164">
                <a:tc>
                  <a:txBody>
                    <a:bodyPr vert="horz" lIns="91440" tIns="34290" rIns="91440" bIns="34290" anchor="ctr" anchorCtr="1"/>
                    <a:p>
                      <a:pPr algn="ctr" latinLnBrk="1">
                        <a:defRPr/>
                      </a:pPr>
                      <a:r>
                        <a:rPr lang="en-US" altLang="ko-KR" sz="1300">
                          <a:solidFill>
                            <a:schemeClr val="bg1"/>
                          </a:solidFill>
                        </a:rPr>
                        <a:t>screen path</a:t>
                      </a:r>
                      <a:endParaRPr lang="ko-KR" altLang="en-US" sz="1300" b="0">
                        <a:solidFill>
                          <a:schemeClr val="bg1"/>
                        </a:solidFill>
                      </a:endParaRPr>
                    </a:p>
                  </a:txBody>
                  <a:tcPr marL="91440" marR="91440" marT="34290" marB="34290" anchor="ctr" anchorCtr="1">
                    <a:lnL w="3175" cap="flat" cmpd="sng" algn="ctr">
                      <a:noFill/>
                      <a:prstDash val="solid"/>
                      <a:round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3175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gridSpan="5">
                  <a:txBody>
                    <a:bodyPr vert="horz" lIns="91440" tIns="34290" rIns="91440" bIns="34290" anchor="ctr" anchorCtr="1"/>
                    <a:p>
                      <a:pPr algn="ctr" latinLnBrk="1">
                        <a:defRPr/>
                      </a:pPr>
                      <a:endParaRPr lang="ko-KR" altLang="en-US" sz="1400" b="0"/>
                    </a:p>
                  </a:txBody>
                  <a:tcPr marL="91440" marR="91440" marT="34290" marB="34290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3175" cap="flat" cmpd="sng" algn="ctr">
                      <a:noFill/>
                      <a:prstDash val="solid"/>
                      <a:round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3175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6732240" y="339502"/>
          <a:ext cx="2123728" cy="3024336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504056"/>
                <a:gridCol w="1619672"/>
              </a:tblGrid>
              <a:tr h="504056">
                <a:tc gridSpan="2">
                  <a:txBody>
                    <a:bodyPr vert="horz" lIns="91440" tIns="45720" rIns="91440" bIns="45720" anchor="ctr" anchorCtr="1"/>
                    <a:p>
                      <a:pPr latinLnBrk="1">
                        <a:defRPr/>
                      </a:pPr>
                      <a:r>
                        <a:rPr lang="en-US" altLang="ko-KR" sz="1400" b="0"/>
                        <a:t>description</a:t>
                      </a:r>
                      <a:endParaRPr lang="ko-KR" altLang="en-US" sz="1400" b="0"/>
                    </a:p>
                  </a:txBody>
                  <a:tcPr marL="91440" marR="91440" anchor="ctr" anchorCtr="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</a:tr>
              <a:tr h="504056">
                <a:tc>
                  <a:txBody>
                    <a:bodyPr vert="horz" lIns="91440" tIns="45720" rIns="91440" bIns="45720" anchor="ctr" anchorCtr="1"/>
                    <a:p>
                      <a:pPr algn="ctr" latinLnBrk="1">
                        <a:defRPr/>
                      </a:pPr>
                      <a:r>
                        <a:rPr lang="en-US" altLang="ko-KR" sz="1600" b="0"/>
                        <a:t>1</a:t>
                      </a:r>
                      <a:endParaRPr lang="ko-KR" altLang="en-US" sz="1600" b="0"/>
                    </a:p>
                  </a:txBody>
                  <a:tcPr marL="91440" marR="91440" anchor="ctr" anchorCtr="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en-US" altLang="ko-KR" sz="1000"/>
                        <a:t>AI</a:t>
                      </a:r>
                      <a:r>
                        <a:rPr lang="ko-KR" altLang="en-US" sz="1000"/>
                        <a:t>를 이용한 증면사진 꾸미는 페이지로 이동</a:t>
                      </a:r>
                      <a:endParaRPr lang="ko-KR" altLang="en-US" sz="1000"/>
                    </a:p>
                  </a:txBody>
                  <a:tcPr marL="91440" marR="9144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</a:tr>
              <a:tr h="504056">
                <a:tc>
                  <a:txBody>
                    <a:bodyPr vert="horz" lIns="91440" tIns="45720" rIns="91440" bIns="45720" anchor="ctr" anchorCtr="1"/>
                    <a:p>
                      <a:pPr algn="ctr" latinLnBrk="1">
                        <a:defRPr/>
                      </a:pPr>
                      <a:r>
                        <a:rPr lang="en-US" altLang="ko-KR" sz="1600" b="0"/>
                        <a:t>2</a:t>
                      </a:r>
                      <a:endParaRPr lang="ko-KR" altLang="en-US" sz="1600" b="0"/>
                    </a:p>
                  </a:txBody>
                  <a:tcPr marL="91440" marR="91440" anchor="ctr" anchorCtr="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 marL="91440" marR="9144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</a:tr>
              <a:tr h="504056">
                <a:tc>
                  <a:txBody>
                    <a:bodyPr vert="horz" lIns="91440" tIns="45720" rIns="91440" bIns="45720" anchor="ctr" anchorCtr="1"/>
                    <a:p>
                      <a:pPr algn="ctr" latinLnBrk="1">
                        <a:defRPr/>
                      </a:pPr>
                      <a:r>
                        <a:rPr lang="en-US" altLang="ko-KR" sz="1600" b="0"/>
                        <a:t>3</a:t>
                      </a:r>
                      <a:endParaRPr lang="ko-KR" altLang="en-US" sz="1600" b="0"/>
                    </a:p>
                  </a:txBody>
                  <a:tcPr marL="91440" marR="91440" anchor="ctr" anchorCtr="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 marL="91440" marR="9144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</a:tr>
              <a:tr h="504056">
                <a:tc>
                  <a:txBody>
                    <a:bodyPr vert="horz" lIns="91440" tIns="45720" rIns="91440" bIns="45720" anchor="ctr" anchorCtr="1"/>
                    <a:p>
                      <a:pPr algn="ctr" latinLnBrk="1">
                        <a:defRPr/>
                      </a:pPr>
                      <a:r>
                        <a:rPr lang="en-US" altLang="ko-KR" sz="1600" b="0"/>
                        <a:t>4</a:t>
                      </a:r>
                      <a:endParaRPr lang="ko-KR" altLang="en-US" sz="1600" b="0"/>
                    </a:p>
                  </a:txBody>
                  <a:tcPr marL="91440" marR="91440" anchor="ctr" anchorCtr="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 marL="91440" marR="9144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</a:tr>
              <a:tr h="504056">
                <a:tc>
                  <a:txBody>
                    <a:bodyPr vert="horz" lIns="91440" tIns="45720" rIns="91440" bIns="45720" anchor="ctr" anchorCtr="1"/>
                    <a:p>
                      <a:pPr algn="ctr" latinLnBrk="1">
                        <a:defRPr/>
                      </a:pPr>
                      <a:r>
                        <a:rPr lang="en-US" altLang="ko-KR" sz="1600" b="0"/>
                        <a:t>5</a:t>
                      </a:r>
                      <a:endParaRPr lang="ko-KR" altLang="en-US" sz="1600" b="0"/>
                    </a:p>
                  </a:txBody>
                  <a:tcPr marL="91440" marR="91440" anchor="ctr" anchorCtr="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 marL="91440" marR="9144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</a:tr>
            </a:tbl>
          </a:graphicData>
        </a:graphic>
      </p:graphicFrame>
      <p:pic>
        <p:nvPicPr>
          <p:cNvPr id="24578" name="Picture 2" descr="C:\Users\pc07\Desktop\최프자료\1조 산출물\화면정의서\새 폴더\[Log4Job(박성우-미래연구소)] 미래연구소 - AI와 함께하는 면접 준비 - 1.jpg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51520" y="1059582"/>
            <a:ext cx="6103399" cy="3744416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내용 개체 틀 3"/>
          <p:cNvGraphicFramePr>
            <a:graphicFrameLocks noGrp="1"/>
          </p:cNvGraphicFramePr>
          <p:nvPr>
            <p:ph idx="1"/>
          </p:nvPr>
        </p:nvGraphicFramePr>
        <p:xfrm>
          <a:off x="251520" y="339502"/>
          <a:ext cx="6120681" cy="673969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055289"/>
                <a:gridCol w="1464991"/>
                <a:gridCol w="936104"/>
                <a:gridCol w="855914"/>
                <a:gridCol w="612387"/>
                <a:gridCol w="1195996"/>
              </a:tblGrid>
              <a:tr h="288031">
                <a:tc>
                  <a:txBody>
                    <a:bodyPr vert="horz" lIns="91440" tIns="34290" rIns="91440" bIns="34290" anchor="ctr" anchorCtr="1"/>
                    <a:p>
                      <a:pPr algn="ctr" latinLnBrk="1">
                        <a:defRPr/>
                      </a:pPr>
                      <a:r>
                        <a:rPr lang="en-US" altLang="ko-KR" sz="1300" b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en-US" altLang="ko-KR" sz="1300" b="0" baseline="0">
                          <a:solidFill>
                            <a:schemeClr val="bg1"/>
                          </a:solidFill>
                        </a:rPr>
                        <a:t> title</a:t>
                      </a:r>
                      <a:endParaRPr lang="ko-KR" altLang="en-US" sz="1300" b="0">
                        <a:solidFill>
                          <a:schemeClr val="bg1"/>
                        </a:solidFill>
                      </a:endParaRPr>
                    </a:p>
                  </a:txBody>
                  <a:tcPr marL="91440" marR="91440" marT="34290" marB="34290" anchor="ctr" anchorCtr="1">
                    <a:lnL w="3175" cap="flat" cmpd="sng" algn="ctr">
                      <a:noFill/>
                      <a:prstDash val="solid"/>
                      <a:round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3175" cap="flat" cmpd="sng" algn="ctr">
                      <a:noFill/>
                      <a:prstDash val="solid"/>
                      <a:round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 vert="horz" lIns="91440" tIns="34290" rIns="91440" bIns="34290" anchor="ctr" anchorCtr="1"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900" b="1">
                          <a:solidFill>
                            <a:schemeClr val="tx1"/>
                          </a:solidFill>
                        </a:rPr>
                        <a:t>미래연구소</a:t>
                      </a:r>
                      <a:r>
                        <a:rPr lang="en-US" altLang="ko-KR" sz="900" b="1">
                          <a:solidFill>
                            <a:schemeClr val="tx1"/>
                          </a:solidFill>
                        </a:rPr>
                        <a:t>-AI</a:t>
                      </a:r>
                      <a:r>
                        <a:rPr lang="ko-KR" altLang="en-US" sz="900" b="1">
                          <a:solidFill>
                            <a:schemeClr val="tx1"/>
                          </a:solidFill>
                        </a:rPr>
                        <a:t>와 함께하는 면접준비</a:t>
                      </a:r>
                      <a:endParaRPr lang="ko-KR" altLang="en-US" sz="900" b="1">
                        <a:solidFill>
                          <a:schemeClr val="tx1"/>
                        </a:solidFill>
                      </a:endParaRPr>
                    </a:p>
                  </a:txBody>
                  <a:tcPr marL="91440" marR="91440" marT="34290" marB="34290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3175" cap="flat" cmpd="sng" algn="ctr">
                      <a:noFill/>
                      <a:prstDash val="solid"/>
                      <a:round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 vert="horz" lIns="91440" tIns="34290" rIns="91440" bIns="34290" anchor="ctr" anchorCtr="1"/>
                    <a:p>
                      <a:pPr algn="ctr" latinLnBrk="1">
                        <a:defRPr/>
                      </a:pPr>
                      <a:r>
                        <a:rPr lang="en-US" altLang="ko-KR" sz="1300" b="0">
                          <a:solidFill>
                            <a:schemeClr val="bg1"/>
                          </a:solidFill>
                        </a:rPr>
                        <a:t>screen</a:t>
                      </a:r>
                      <a:r>
                        <a:rPr lang="en-US" altLang="ko-KR" sz="130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ko-KR" sz="1300" b="0">
                          <a:solidFill>
                            <a:schemeClr val="bg1"/>
                          </a:solidFill>
                        </a:rPr>
                        <a:t>ID</a:t>
                      </a:r>
                      <a:endParaRPr lang="ko-KR" altLang="en-US" sz="1300" b="0">
                        <a:solidFill>
                          <a:schemeClr val="bg1"/>
                        </a:solidFill>
                      </a:endParaRPr>
                    </a:p>
                  </a:txBody>
                  <a:tcPr marL="91440" marR="91440" marT="34290" marB="34290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3175" cap="flat" cmpd="sng" algn="ctr">
                      <a:noFill/>
                      <a:prstDash val="solid"/>
                      <a:round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 vert="horz" lIns="91440" tIns="34290" rIns="91440" bIns="34290" anchor="ctr" anchorCtr="1"/>
                    <a:p>
                      <a:pPr algn="ctr" latinLnBrk="1">
                        <a:defRPr/>
                      </a:pPr>
                      <a:endParaRPr lang="ko-KR" altLang="en-US" sz="1400" b="1"/>
                    </a:p>
                  </a:txBody>
                  <a:tcPr marL="91440" marR="91440" marT="34290" marB="34290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3175" cap="flat" cmpd="sng" algn="ctr">
                      <a:noFill/>
                      <a:prstDash val="solid"/>
                      <a:round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 vert="horz" lIns="91440" tIns="34290" rIns="91440" bIns="34290" anchor="ctr" anchorCtr="1"/>
                    <a:p>
                      <a:pPr algn="ctr" latinLnBrk="1">
                        <a:defRPr/>
                      </a:pPr>
                      <a:r>
                        <a:rPr lang="en-US" altLang="ko-KR" sz="1300" b="0">
                          <a:solidFill>
                            <a:schemeClr val="bg1"/>
                          </a:solidFill>
                        </a:rPr>
                        <a:t>date</a:t>
                      </a:r>
                      <a:endParaRPr lang="ko-KR" altLang="en-US" sz="1300" b="0">
                        <a:solidFill>
                          <a:schemeClr val="bg1"/>
                        </a:solidFill>
                      </a:endParaRPr>
                    </a:p>
                  </a:txBody>
                  <a:tcPr marL="91440" marR="91440" marT="34290" marB="34290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3175" cap="flat" cmpd="sng" algn="ctr">
                      <a:noFill/>
                      <a:prstDash val="solid"/>
                      <a:round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 vert="horz" lIns="91440" tIns="34290" rIns="91440" bIns="34290" anchor="ctr" anchorCtr="1"/>
                    <a:p>
                      <a:pPr algn="ctr" latinLnBrk="1">
                        <a:defRPr/>
                      </a:pPr>
                      <a:r>
                        <a:rPr lang="en-US" altLang="ko-KR" sz="1100"/>
                        <a:t>2022-09-28</a:t>
                      </a:r>
                      <a:endParaRPr lang="ko-KR" altLang="en-US" sz="1100" b="1"/>
                    </a:p>
                  </a:txBody>
                  <a:tcPr marL="91440" marR="91440" marT="34290" marB="34290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3175" cap="flat" cmpd="sng" algn="ctr">
                      <a:noFill/>
                      <a:prstDash val="solid"/>
                      <a:round/>
                    </a:lnR>
                    <a:lnT w="3175" cap="flat" cmpd="sng" algn="ctr">
                      <a:noFill/>
                      <a:prstDash val="solid"/>
                      <a:round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329164">
                <a:tc>
                  <a:txBody>
                    <a:bodyPr vert="horz" lIns="91440" tIns="34290" rIns="91440" bIns="34290" anchor="ctr" anchorCtr="1"/>
                    <a:p>
                      <a:pPr algn="ctr" latinLnBrk="1">
                        <a:defRPr/>
                      </a:pPr>
                      <a:r>
                        <a:rPr lang="en-US" altLang="ko-KR" sz="1300">
                          <a:solidFill>
                            <a:schemeClr val="bg1"/>
                          </a:solidFill>
                        </a:rPr>
                        <a:t>screen path</a:t>
                      </a:r>
                      <a:endParaRPr lang="ko-KR" altLang="en-US" sz="1300" b="0">
                        <a:solidFill>
                          <a:schemeClr val="bg1"/>
                        </a:solidFill>
                      </a:endParaRPr>
                    </a:p>
                  </a:txBody>
                  <a:tcPr marL="91440" marR="91440" marT="34290" marB="34290" anchor="ctr" anchorCtr="1">
                    <a:lnL w="3175" cap="flat" cmpd="sng" algn="ctr">
                      <a:noFill/>
                      <a:prstDash val="solid"/>
                      <a:round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3175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gridSpan="5">
                  <a:txBody>
                    <a:bodyPr vert="horz" lIns="91440" tIns="34290" rIns="91440" bIns="34290" anchor="ctr" anchorCtr="1"/>
                    <a:p>
                      <a:pPr algn="ctr" latinLnBrk="1">
                        <a:defRPr/>
                      </a:pPr>
                      <a:endParaRPr lang="ko-KR" altLang="en-US" sz="1400" b="0"/>
                    </a:p>
                  </a:txBody>
                  <a:tcPr marL="91440" marR="91440" marT="34290" marB="34290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3175" cap="flat" cmpd="sng" algn="ctr">
                      <a:noFill/>
                      <a:prstDash val="solid"/>
                      <a:round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3175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6732240" y="339502"/>
          <a:ext cx="2125211" cy="3113504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504056"/>
                <a:gridCol w="1621155"/>
              </a:tblGrid>
              <a:tr h="504056">
                <a:tc gridSpan="2">
                  <a:txBody>
                    <a:bodyPr vert="horz" lIns="91440" tIns="45720" rIns="91440" bIns="45720" anchor="ctr" anchorCtr="1"/>
                    <a:p>
                      <a:pPr latinLnBrk="1">
                        <a:defRPr/>
                      </a:pPr>
                      <a:r>
                        <a:rPr lang="en-US" altLang="ko-KR" sz="1400" b="0"/>
                        <a:t>description</a:t>
                      </a:r>
                      <a:endParaRPr lang="ko-KR" altLang="en-US" sz="1400" b="0"/>
                    </a:p>
                  </a:txBody>
                  <a:tcPr marL="91440" marR="91440" anchor="ctr" anchorCtr="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</a:tr>
              <a:tr h="504056">
                <a:tc>
                  <a:txBody>
                    <a:bodyPr vert="horz" lIns="91440" tIns="45720" rIns="91440" bIns="45720" anchor="ctr" anchorCtr="1"/>
                    <a:p>
                      <a:pPr algn="ctr" latinLnBrk="1">
                        <a:defRPr/>
                      </a:pPr>
                      <a:r>
                        <a:rPr lang="en-US" altLang="ko-KR" sz="1600" b="0"/>
                        <a:t>1</a:t>
                      </a:r>
                      <a:endParaRPr lang="ko-KR" altLang="en-US" sz="1600" b="0"/>
                    </a:p>
                  </a:txBody>
                  <a:tcPr marL="91440" marR="91440" anchor="ctr" anchorCtr="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en-US" altLang="ko-KR" sz="1000"/>
                        <a:t>AI</a:t>
                      </a:r>
                      <a:r>
                        <a:rPr lang="ko-KR" altLang="en-US" sz="1000"/>
                        <a:t>를 이용해 증명사진을 꾸밀 수 있는 페이지</a:t>
                      </a:r>
                      <a:endParaRPr lang="ko-KR" altLang="en-US" sz="1000"/>
                    </a:p>
                  </a:txBody>
                  <a:tcPr marL="91440" marR="9144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</a:tr>
              <a:tr h="504056">
                <a:tc>
                  <a:txBody>
                    <a:bodyPr vert="horz" lIns="91440" tIns="45720" rIns="91440" bIns="45720" anchor="ctr" anchorCtr="1"/>
                    <a:p>
                      <a:pPr algn="ctr" latinLnBrk="1">
                        <a:defRPr/>
                      </a:pPr>
                      <a:r>
                        <a:rPr lang="en-US" altLang="ko-KR" sz="1600" b="0"/>
                        <a:t>2</a:t>
                      </a:r>
                      <a:endParaRPr lang="ko-KR" altLang="en-US" sz="1600" b="0"/>
                    </a:p>
                  </a:txBody>
                  <a:tcPr marL="91440" marR="91440" anchor="ctr" anchorCtr="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ko-KR" altLang="en-US" sz="1000"/>
                        <a:t>위쪽 버튼을 클릭 시 정장차림으로 바꿀 수 있는 페이지</a:t>
                      </a:r>
                      <a:endParaRPr lang="ko-KR" altLang="en-US" sz="1000"/>
                    </a:p>
                  </a:txBody>
                  <a:tcPr marL="91440" marR="9144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</a:tr>
              <a:tr h="504056">
                <a:tc>
                  <a:txBody>
                    <a:bodyPr vert="horz" lIns="91440" tIns="45720" rIns="91440" bIns="45720" anchor="ctr" anchorCtr="1"/>
                    <a:p>
                      <a:pPr algn="ctr" latinLnBrk="1">
                        <a:defRPr/>
                      </a:pPr>
                      <a:r>
                        <a:rPr lang="en-US" altLang="ko-KR" sz="1600" b="0"/>
                        <a:t>3</a:t>
                      </a:r>
                      <a:endParaRPr lang="ko-KR" altLang="en-US" sz="1600" b="0"/>
                    </a:p>
                  </a:txBody>
                  <a:tcPr marL="91440" marR="91440" anchor="ctr" anchorCtr="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ko-KR" altLang="en-US" sz="1000"/>
                        <a:t>아래 버튼을 클릭 시 메이크업을 추가해주는 페이지</a:t>
                      </a:r>
                      <a:endParaRPr lang="ko-KR" altLang="en-US" sz="1000"/>
                    </a:p>
                  </a:txBody>
                  <a:tcPr marL="91440" marR="9144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</a:tr>
              <a:tr h="504056">
                <a:tc>
                  <a:txBody>
                    <a:bodyPr vert="horz" lIns="91440" tIns="45720" rIns="91440" bIns="45720" anchor="ctr" anchorCtr="1"/>
                    <a:p>
                      <a:pPr algn="ctr" latinLnBrk="1">
                        <a:defRPr/>
                      </a:pPr>
                      <a:r>
                        <a:rPr lang="en-US" altLang="ko-KR" sz="1600" b="0"/>
                        <a:t>4</a:t>
                      </a:r>
                      <a:endParaRPr lang="ko-KR" altLang="en-US" sz="1600" b="0"/>
                    </a:p>
                  </a:txBody>
                  <a:tcPr marL="91440" marR="91440" anchor="ctr" anchorCtr="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 marL="91440" marR="9144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</a:tr>
              <a:tr h="504056">
                <a:tc>
                  <a:txBody>
                    <a:bodyPr vert="horz" lIns="91440" tIns="45720" rIns="91440" bIns="45720" anchor="ctr" anchorCtr="1"/>
                    <a:p>
                      <a:pPr algn="ctr" latinLnBrk="1">
                        <a:defRPr/>
                      </a:pPr>
                      <a:r>
                        <a:rPr lang="en-US" altLang="ko-KR" sz="1600" b="0"/>
                        <a:t>5</a:t>
                      </a:r>
                      <a:endParaRPr lang="ko-KR" altLang="en-US" sz="1600" b="0"/>
                    </a:p>
                  </a:txBody>
                  <a:tcPr marL="91440" marR="91440" anchor="ctr" anchorCtr="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 marL="91440" marR="9144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</a:tr>
            </a:tbl>
          </a:graphicData>
        </a:graphic>
      </p:graphicFrame>
      <p:pic>
        <p:nvPicPr>
          <p:cNvPr id="25602" name="Picture 2" descr="C:\Users\pc07\Desktop\최프자료\1조 산출물\화면정의서\새 폴더\[Log4Job(박성우-미래연구소)] 미래연구소 - AI와 함께하는 면접 준비 - 2.jpg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51520" y="1059582"/>
            <a:ext cx="6127295" cy="3759076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내용 개체 틀 3"/>
          <p:cNvGraphicFramePr>
            <a:graphicFrameLocks noGrp="1"/>
          </p:cNvGraphicFramePr>
          <p:nvPr>
            <p:ph idx="1"/>
          </p:nvPr>
        </p:nvGraphicFramePr>
        <p:xfrm>
          <a:off x="251520" y="339502"/>
          <a:ext cx="6120681" cy="673969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055289"/>
                <a:gridCol w="1464991"/>
                <a:gridCol w="936104"/>
                <a:gridCol w="855914"/>
                <a:gridCol w="612387"/>
                <a:gridCol w="1195996"/>
              </a:tblGrid>
              <a:tr h="288031">
                <a:tc>
                  <a:txBody>
                    <a:bodyPr vert="horz" lIns="91440" tIns="34290" rIns="91440" bIns="34290" anchor="ctr" anchorCtr="1"/>
                    <a:p>
                      <a:pPr algn="ctr" latinLnBrk="1">
                        <a:defRPr/>
                      </a:pPr>
                      <a:r>
                        <a:rPr lang="en-US" altLang="ko-KR" sz="1300" b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en-US" altLang="ko-KR" sz="1300" b="0" baseline="0">
                          <a:solidFill>
                            <a:schemeClr val="bg1"/>
                          </a:solidFill>
                        </a:rPr>
                        <a:t> title</a:t>
                      </a:r>
                      <a:endParaRPr lang="ko-KR" altLang="en-US" sz="1300" b="0">
                        <a:solidFill>
                          <a:schemeClr val="bg1"/>
                        </a:solidFill>
                      </a:endParaRPr>
                    </a:p>
                  </a:txBody>
                  <a:tcPr marL="91440" marR="91440" marT="34290" marB="34290" anchor="ctr" anchorCtr="1">
                    <a:lnL w="3175" cap="flat" cmpd="sng" algn="ctr">
                      <a:noFill/>
                      <a:prstDash val="solid"/>
                      <a:round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3175" cap="flat" cmpd="sng" algn="ctr">
                      <a:noFill/>
                      <a:prstDash val="solid"/>
                      <a:round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 vert="horz" lIns="91440" tIns="34290" rIns="91440" bIns="34290" anchor="ctr" anchorCtr="1"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900" b="1">
                          <a:solidFill>
                            <a:schemeClr val="tx1"/>
                          </a:solidFill>
                        </a:rPr>
                        <a:t>미래연구소</a:t>
                      </a:r>
                      <a:r>
                        <a:rPr lang="en-US" altLang="ko-KR" sz="900" b="1">
                          <a:solidFill>
                            <a:schemeClr val="tx1"/>
                          </a:solidFill>
                        </a:rPr>
                        <a:t>-AI</a:t>
                      </a:r>
                      <a:r>
                        <a:rPr lang="ko-KR" altLang="en-US" sz="900" b="1">
                          <a:solidFill>
                            <a:schemeClr val="tx1"/>
                          </a:solidFill>
                        </a:rPr>
                        <a:t>와 함께하는 면접준비</a:t>
                      </a:r>
                      <a:endParaRPr lang="ko-KR" altLang="en-US" sz="900" b="1">
                        <a:solidFill>
                          <a:schemeClr val="tx1"/>
                        </a:solidFill>
                      </a:endParaRPr>
                    </a:p>
                  </a:txBody>
                  <a:tcPr marL="91440" marR="91440" marT="34290" marB="34290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3175" cap="flat" cmpd="sng" algn="ctr">
                      <a:noFill/>
                      <a:prstDash val="solid"/>
                      <a:round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 vert="horz" lIns="91440" tIns="34290" rIns="91440" bIns="34290" anchor="ctr" anchorCtr="1"/>
                    <a:p>
                      <a:pPr algn="ctr" latinLnBrk="1">
                        <a:defRPr/>
                      </a:pPr>
                      <a:r>
                        <a:rPr lang="en-US" altLang="ko-KR" sz="1300" b="0">
                          <a:solidFill>
                            <a:schemeClr val="bg1"/>
                          </a:solidFill>
                        </a:rPr>
                        <a:t>screen</a:t>
                      </a:r>
                      <a:r>
                        <a:rPr lang="en-US" altLang="ko-KR" sz="130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ko-KR" sz="1300" b="0">
                          <a:solidFill>
                            <a:schemeClr val="bg1"/>
                          </a:solidFill>
                        </a:rPr>
                        <a:t>ID</a:t>
                      </a:r>
                      <a:endParaRPr lang="ko-KR" altLang="en-US" sz="1300" b="0">
                        <a:solidFill>
                          <a:schemeClr val="bg1"/>
                        </a:solidFill>
                      </a:endParaRPr>
                    </a:p>
                  </a:txBody>
                  <a:tcPr marL="91440" marR="91440" marT="34290" marB="34290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3175" cap="flat" cmpd="sng" algn="ctr">
                      <a:noFill/>
                      <a:prstDash val="solid"/>
                      <a:round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 vert="horz" lIns="91440" tIns="34290" rIns="91440" bIns="34290" anchor="ctr" anchorCtr="1"/>
                    <a:p>
                      <a:pPr algn="ctr" latinLnBrk="1">
                        <a:defRPr/>
                      </a:pPr>
                      <a:endParaRPr lang="ko-KR" altLang="en-US" sz="1400" b="1"/>
                    </a:p>
                  </a:txBody>
                  <a:tcPr marL="91440" marR="91440" marT="34290" marB="34290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3175" cap="flat" cmpd="sng" algn="ctr">
                      <a:noFill/>
                      <a:prstDash val="solid"/>
                      <a:round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 vert="horz" lIns="91440" tIns="34290" rIns="91440" bIns="34290" anchor="ctr" anchorCtr="1"/>
                    <a:p>
                      <a:pPr algn="ctr" latinLnBrk="1">
                        <a:defRPr/>
                      </a:pPr>
                      <a:r>
                        <a:rPr lang="en-US" altLang="ko-KR" sz="1300" b="0">
                          <a:solidFill>
                            <a:schemeClr val="bg1"/>
                          </a:solidFill>
                        </a:rPr>
                        <a:t>date</a:t>
                      </a:r>
                      <a:endParaRPr lang="ko-KR" altLang="en-US" sz="1300" b="0">
                        <a:solidFill>
                          <a:schemeClr val="bg1"/>
                        </a:solidFill>
                      </a:endParaRPr>
                    </a:p>
                  </a:txBody>
                  <a:tcPr marL="91440" marR="91440" marT="34290" marB="34290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3175" cap="flat" cmpd="sng" algn="ctr">
                      <a:noFill/>
                      <a:prstDash val="solid"/>
                      <a:round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 vert="horz" lIns="91440" tIns="34290" rIns="91440" bIns="34290" anchor="ctr" anchorCtr="1"/>
                    <a:p>
                      <a:pPr algn="ctr" latinLnBrk="1">
                        <a:defRPr/>
                      </a:pPr>
                      <a:r>
                        <a:rPr lang="en-US" altLang="ko-KR" sz="1100"/>
                        <a:t>2022-09-28</a:t>
                      </a:r>
                      <a:endParaRPr lang="ko-KR" altLang="en-US" sz="1100" b="1"/>
                    </a:p>
                  </a:txBody>
                  <a:tcPr marL="91440" marR="91440" marT="34290" marB="34290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3175" cap="flat" cmpd="sng" algn="ctr">
                      <a:noFill/>
                      <a:prstDash val="solid"/>
                      <a:round/>
                    </a:lnR>
                    <a:lnT w="3175" cap="flat" cmpd="sng" algn="ctr">
                      <a:noFill/>
                      <a:prstDash val="solid"/>
                      <a:round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329164">
                <a:tc>
                  <a:txBody>
                    <a:bodyPr vert="horz" lIns="91440" tIns="34290" rIns="91440" bIns="34290" anchor="ctr" anchorCtr="1"/>
                    <a:p>
                      <a:pPr algn="ctr" latinLnBrk="1">
                        <a:defRPr/>
                      </a:pPr>
                      <a:r>
                        <a:rPr lang="en-US" altLang="ko-KR" sz="1300">
                          <a:solidFill>
                            <a:schemeClr val="bg1"/>
                          </a:solidFill>
                        </a:rPr>
                        <a:t>screen path</a:t>
                      </a:r>
                      <a:endParaRPr lang="ko-KR" altLang="en-US" sz="1300" b="0">
                        <a:solidFill>
                          <a:schemeClr val="bg1"/>
                        </a:solidFill>
                      </a:endParaRPr>
                    </a:p>
                  </a:txBody>
                  <a:tcPr marL="91440" marR="91440" marT="34290" marB="34290" anchor="ctr" anchorCtr="1">
                    <a:lnL w="3175" cap="flat" cmpd="sng" algn="ctr">
                      <a:noFill/>
                      <a:prstDash val="solid"/>
                      <a:round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3175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gridSpan="5">
                  <a:txBody>
                    <a:bodyPr vert="horz" lIns="91440" tIns="34290" rIns="91440" bIns="34290" anchor="ctr" anchorCtr="1"/>
                    <a:p>
                      <a:pPr algn="ctr" latinLnBrk="1">
                        <a:defRPr/>
                      </a:pPr>
                      <a:endParaRPr lang="ko-KR" altLang="en-US" sz="1400" b="0"/>
                    </a:p>
                  </a:txBody>
                  <a:tcPr marL="91440" marR="91440" marT="34290" marB="34290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3175" cap="flat" cmpd="sng" algn="ctr">
                      <a:noFill/>
                      <a:prstDash val="solid"/>
                      <a:round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3175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6732240" y="339502"/>
          <a:ext cx="2125211" cy="306892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504056"/>
                <a:gridCol w="1621155"/>
              </a:tblGrid>
              <a:tr h="504056">
                <a:tc gridSpan="2">
                  <a:txBody>
                    <a:bodyPr vert="horz" lIns="91440" tIns="45720" rIns="91440" bIns="45720" anchor="ctr" anchorCtr="1"/>
                    <a:p>
                      <a:pPr latinLnBrk="1">
                        <a:defRPr/>
                      </a:pPr>
                      <a:r>
                        <a:rPr lang="en-US" altLang="ko-KR" sz="1400" b="0"/>
                        <a:t>description</a:t>
                      </a:r>
                      <a:endParaRPr lang="ko-KR" altLang="en-US" sz="1400" b="0"/>
                    </a:p>
                  </a:txBody>
                  <a:tcPr marL="91440" marR="91440" anchor="ctr" anchorCtr="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</a:tr>
              <a:tr h="504056">
                <a:tc>
                  <a:txBody>
                    <a:bodyPr vert="horz" lIns="91440" tIns="45720" rIns="91440" bIns="45720" anchor="ctr" anchorCtr="1"/>
                    <a:p>
                      <a:pPr algn="ctr" latinLnBrk="1">
                        <a:defRPr/>
                      </a:pPr>
                      <a:r>
                        <a:rPr lang="en-US" altLang="ko-KR" sz="1600" b="0"/>
                        <a:t>1</a:t>
                      </a:r>
                      <a:endParaRPr lang="ko-KR" altLang="en-US" sz="1600" b="0"/>
                    </a:p>
                  </a:txBody>
                  <a:tcPr marL="91440" marR="91440" anchor="ctr" anchorCtr="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en-US" altLang="ko-KR" sz="1000"/>
                        <a:t>AI</a:t>
                      </a:r>
                      <a:r>
                        <a:rPr lang="ko-KR" altLang="en-US" sz="1000"/>
                        <a:t>를 이용해 증명사진이 바뀌었다면 저장을 확인해주는 페이지</a:t>
                      </a:r>
                      <a:endParaRPr lang="ko-KR" altLang="en-US" sz="1000"/>
                    </a:p>
                  </a:txBody>
                  <a:tcPr marL="91440" marR="9144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</a:tr>
              <a:tr h="504056">
                <a:tc>
                  <a:txBody>
                    <a:bodyPr vert="horz" lIns="91440" tIns="45720" rIns="91440" bIns="45720" anchor="ctr" anchorCtr="1"/>
                    <a:p>
                      <a:pPr algn="ctr" latinLnBrk="1">
                        <a:defRPr/>
                      </a:pPr>
                      <a:r>
                        <a:rPr lang="en-US" altLang="ko-KR" sz="1600" b="0"/>
                        <a:t>2</a:t>
                      </a:r>
                      <a:endParaRPr lang="ko-KR" altLang="en-US" sz="1600" b="0"/>
                    </a:p>
                  </a:txBody>
                  <a:tcPr marL="91440" marR="91440" anchor="ctr" anchorCtr="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ko-KR" altLang="en-US" sz="1000"/>
                        <a:t>버튼을 클릭 시 완성본을 저장해준다</a:t>
                      </a:r>
                      <a:r>
                        <a:rPr lang="en-US" altLang="ko-KR" sz="1000"/>
                        <a:t>.</a:t>
                      </a:r>
                      <a:endParaRPr lang="en-US" altLang="ko-KR" sz="1000"/>
                    </a:p>
                  </a:txBody>
                  <a:tcPr marL="91440" marR="9144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</a:tr>
              <a:tr h="504056">
                <a:tc>
                  <a:txBody>
                    <a:bodyPr vert="horz" lIns="91440" tIns="45720" rIns="91440" bIns="45720" anchor="ctr" anchorCtr="1"/>
                    <a:p>
                      <a:pPr algn="ctr" latinLnBrk="1">
                        <a:defRPr/>
                      </a:pPr>
                      <a:r>
                        <a:rPr lang="en-US" altLang="ko-KR" sz="1600" b="0"/>
                        <a:t>3</a:t>
                      </a:r>
                      <a:endParaRPr lang="ko-KR" altLang="en-US" sz="1600" b="0"/>
                    </a:p>
                  </a:txBody>
                  <a:tcPr marL="91440" marR="91440" anchor="ctr" anchorCtr="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 marL="91440" marR="9144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</a:tr>
              <a:tr h="504056">
                <a:tc>
                  <a:txBody>
                    <a:bodyPr vert="horz" lIns="91440" tIns="45720" rIns="91440" bIns="45720" anchor="ctr" anchorCtr="1"/>
                    <a:p>
                      <a:pPr algn="ctr" latinLnBrk="1">
                        <a:defRPr/>
                      </a:pPr>
                      <a:r>
                        <a:rPr lang="en-US" altLang="ko-KR" sz="1600" b="0"/>
                        <a:t>4</a:t>
                      </a:r>
                      <a:endParaRPr lang="ko-KR" altLang="en-US" sz="1600" b="0"/>
                    </a:p>
                  </a:txBody>
                  <a:tcPr marL="91440" marR="91440" anchor="ctr" anchorCtr="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 marL="91440" marR="9144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</a:tr>
              <a:tr h="504056">
                <a:tc>
                  <a:txBody>
                    <a:bodyPr vert="horz" lIns="91440" tIns="45720" rIns="91440" bIns="45720" anchor="ctr" anchorCtr="1"/>
                    <a:p>
                      <a:pPr algn="ctr" latinLnBrk="1">
                        <a:defRPr/>
                      </a:pPr>
                      <a:r>
                        <a:rPr lang="en-US" altLang="ko-KR" sz="1600" b="0"/>
                        <a:t>5</a:t>
                      </a:r>
                      <a:endParaRPr lang="ko-KR" altLang="en-US" sz="1600" b="0"/>
                    </a:p>
                  </a:txBody>
                  <a:tcPr marL="91440" marR="91440" anchor="ctr" anchorCtr="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 marL="91440" marR="9144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</a:tr>
            </a:tbl>
          </a:graphicData>
        </a:graphic>
      </p:graphicFrame>
      <p:pic>
        <p:nvPicPr>
          <p:cNvPr id="26626" name="Picture 2" descr="C:\Users\pc07\Desktop\최프자료\1조 산출물\화면정의서\새 폴더\[Log4Job(박성우-미래연구소)] 미래연구소 - AI와 함께하는 면접 준비 - 3.jpg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42803" y="1071463"/>
            <a:ext cx="6201405" cy="3804543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내용 개체 틀 3"/>
          <p:cNvGraphicFramePr>
            <a:graphicFrameLocks noGrp="1"/>
          </p:cNvGraphicFramePr>
          <p:nvPr>
            <p:ph idx="1"/>
          </p:nvPr>
        </p:nvGraphicFramePr>
        <p:xfrm>
          <a:off x="251520" y="339502"/>
          <a:ext cx="6120681" cy="617195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055289"/>
                <a:gridCol w="1464991"/>
                <a:gridCol w="936104"/>
                <a:gridCol w="855914"/>
                <a:gridCol w="612387"/>
                <a:gridCol w="1195996"/>
              </a:tblGrid>
              <a:tr h="2880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en-US" altLang="ko-KR" sz="1300" b="0" baseline="0" dirty="0" smtClean="0">
                          <a:solidFill>
                            <a:schemeClr val="bg1"/>
                          </a:solidFill>
                        </a:rPr>
                        <a:t> title</a:t>
                      </a:r>
                      <a:endParaRPr lang="ko-KR" altLang="en-US" sz="1300" b="0" dirty="0">
                        <a:solidFill>
                          <a:schemeClr val="bg1"/>
                        </a:solidFill>
                      </a:endParaRPr>
                    </a:p>
                  </a:txBody>
                  <a:tcPr marT="34290" marB="34290" anchor="ctr" anchorCtr="1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 smtClean="0">
                          <a:solidFill>
                            <a:schemeClr val="tx1"/>
                          </a:solidFill>
                        </a:rPr>
                        <a:t>회원가입</a:t>
                      </a:r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900" b="1" dirty="0" smtClean="0">
                          <a:solidFill>
                            <a:schemeClr val="tx1"/>
                          </a:solidFill>
                        </a:rPr>
                        <a:t>기업회원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marT="34290" marB="34290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 smtClean="0">
                          <a:solidFill>
                            <a:schemeClr val="bg1"/>
                          </a:solidFill>
                        </a:rPr>
                        <a:t>screen</a:t>
                      </a:r>
                      <a:r>
                        <a:rPr lang="en-US" altLang="ko-KR" sz="130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ko-KR" sz="1300" b="0" dirty="0" smtClean="0">
                          <a:solidFill>
                            <a:schemeClr val="bg1"/>
                          </a:solidFill>
                        </a:rPr>
                        <a:t>ID</a:t>
                      </a:r>
                      <a:endParaRPr lang="ko-KR" altLang="en-US" sz="1300" b="0" dirty="0">
                        <a:solidFill>
                          <a:schemeClr val="bg1"/>
                        </a:solidFill>
                      </a:endParaRPr>
                    </a:p>
                  </a:txBody>
                  <a:tcPr marT="34290" marB="34290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marT="34290" marB="34290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 smtClean="0">
                          <a:solidFill>
                            <a:schemeClr val="bg1"/>
                          </a:solidFill>
                        </a:rPr>
                        <a:t>date</a:t>
                      </a:r>
                      <a:endParaRPr lang="ko-KR" altLang="en-US" sz="1300" b="0" dirty="0">
                        <a:solidFill>
                          <a:schemeClr val="bg1"/>
                        </a:solidFill>
                      </a:endParaRPr>
                    </a:p>
                  </a:txBody>
                  <a:tcPr marT="34290" marB="34290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2022-09-28</a:t>
                      </a:r>
                      <a:endParaRPr lang="ko-KR" altLang="en-US" sz="1100" b="1" dirty="0"/>
                    </a:p>
                  </a:txBody>
                  <a:tcPr marT="34290" marB="34290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3291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bg1"/>
                          </a:solidFill>
                        </a:rPr>
                        <a:t>screen path</a:t>
                      </a:r>
                      <a:endParaRPr lang="ko-KR" altLang="en-US" sz="1300" b="0" dirty="0">
                        <a:solidFill>
                          <a:schemeClr val="bg1"/>
                        </a:solidFill>
                      </a:endParaRPr>
                    </a:p>
                  </a:txBody>
                  <a:tcPr marT="34290" marB="34290" anchor="ctr" anchorCtr="1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endParaRPr lang="ko-KR" altLang="en-US" sz="1400" b="0" dirty="0"/>
                    </a:p>
                  </a:txBody>
                  <a:tcPr marT="34290" marB="34290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6732240" y="339502"/>
          <a:ext cx="2123728" cy="3024336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504056"/>
                <a:gridCol w="1619672"/>
              </a:tblGrid>
              <a:tr h="504056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 smtClean="0"/>
                        <a:t>description</a:t>
                      </a:r>
                      <a:endParaRPr lang="ko-KR" altLang="en-US" sz="1400" b="0" dirty="0"/>
                    </a:p>
                  </a:txBody>
                  <a:tcPr anchor="ctr" anchorCtr="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</a:tr>
              <a:tr h="5040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smtClean="0"/>
                        <a:t>1</a:t>
                      </a:r>
                      <a:endParaRPr lang="ko-KR" altLang="en-US" sz="1600" b="0" dirty="0"/>
                    </a:p>
                  </a:txBody>
                  <a:tcPr anchor="ctr" anchorCtr="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/>
                        <a:t>기업회원 회원가입 폼</a:t>
                      </a:r>
                      <a:endParaRPr lang="ko-KR" altLang="en-US" sz="1000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40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smtClean="0"/>
                        <a:t>2</a:t>
                      </a:r>
                      <a:endParaRPr lang="ko-KR" altLang="en-US" sz="1600" b="0" dirty="0"/>
                    </a:p>
                  </a:txBody>
                  <a:tcPr anchor="ctr" anchorCtr="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000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40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smtClean="0"/>
                        <a:t>3</a:t>
                      </a:r>
                      <a:endParaRPr lang="ko-KR" altLang="en-US" sz="1600" b="0" dirty="0"/>
                    </a:p>
                  </a:txBody>
                  <a:tcPr anchor="ctr" anchorCtr="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40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smtClean="0"/>
                        <a:t>4</a:t>
                      </a:r>
                      <a:endParaRPr lang="ko-KR" altLang="en-US" sz="1600" b="0" dirty="0"/>
                    </a:p>
                  </a:txBody>
                  <a:tcPr anchor="ctr" anchorCtr="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40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smtClean="0"/>
                        <a:t>5</a:t>
                      </a:r>
                      <a:endParaRPr lang="ko-KR" altLang="en-US" sz="1600" b="0" dirty="0"/>
                    </a:p>
                  </a:txBody>
                  <a:tcPr anchor="ctr" anchorCtr="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7" name="그림 6" descr="[취업정보시스템] 기업회원가입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89232" y="1008112"/>
            <a:ext cx="3674856" cy="4083918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내용 개체 틀 3"/>
          <p:cNvGraphicFramePr>
            <a:graphicFrameLocks noGrp="1"/>
          </p:cNvGraphicFramePr>
          <p:nvPr>
            <p:ph idx="1"/>
          </p:nvPr>
        </p:nvGraphicFramePr>
        <p:xfrm>
          <a:off x="251520" y="339502"/>
          <a:ext cx="6120681" cy="673969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055289"/>
                <a:gridCol w="1464991"/>
                <a:gridCol w="936104"/>
                <a:gridCol w="855914"/>
                <a:gridCol w="612387"/>
                <a:gridCol w="1195996"/>
              </a:tblGrid>
              <a:tr h="288031">
                <a:tc>
                  <a:txBody>
                    <a:bodyPr vert="horz" lIns="91440" tIns="34290" rIns="91440" bIns="34290" anchor="ctr" anchorCtr="1"/>
                    <a:p>
                      <a:pPr algn="ctr" latinLnBrk="1">
                        <a:defRPr/>
                      </a:pPr>
                      <a:r>
                        <a:rPr lang="en-US" altLang="ko-KR" sz="1300" b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en-US" altLang="ko-KR" sz="1300" b="0" baseline="0">
                          <a:solidFill>
                            <a:schemeClr val="bg1"/>
                          </a:solidFill>
                        </a:rPr>
                        <a:t> title</a:t>
                      </a:r>
                      <a:endParaRPr lang="ko-KR" altLang="en-US" sz="1300" b="0">
                        <a:solidFill>
                          <a:schemeClr val="bg1"/>
                        </a:solidFill>
                      </a:endParaRPr>
                    </a:p>
                  </a:txBody>
                  <a:tcPr marL="91440" marR="91440" marT="34290" marB="34290" anchor="ctr" anchorCtr="1">
                    <a:lnL w="3175" cap="flat" cmpd="sng" algn="ctr">
                      <a:noFill/>
                      <a:prstDash val="solid"/>
                      <a:round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3175" cap="flat" cmpd="sng" algn="ctr">
                      <a:noFill/>
                      <a:prstDash val="solid"/>
                      <a:round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 vert="horz" lIns="91440" tIns="34290" rIns="91440" bIns="34290" anchor="ctr" anchorCtr="1"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900" b="1">
                          <a:solidFill>
                            <a:schemeClr val="tx1"/>
                          </a:solidFill>
                        </a:rPr>
                        <a:t>미래연구소</a:t>
                      </a:r>
                      <a:r>
                        <a:rPr lang="en-US" altLang="ko-KR" sz="900" b="1">
                          <a:solidFill>
                            <a:schemeClr val="tx1"/>
                          </a:solidFill>
                        </a:rPr>
                        <a:t>-AI</a:t>
                      </a:r>
                      <a:r>
                        <a:rPr lang="ko-KR" altLang="en-US" sz="900" b="1">
                          <a:solidFill>
                            <a:schemeClr val="tx1"/>
                          </a:solidFill>
                        </a:rPr>
                        <a:t>와 함께하는 면접준비</a:t>
                      </a:r>
                      <a:endParaRPr lang="ko-KR" altLang="en-US" sz="900" b="1">
                        <a:solidFill>
                          <a:schemeClr val="tx1"/>
                        </a:solidFill>
                      </a:endParaRPr>
                    </a:p>
                  </a:txBody>
                  <a:tcPr marL="91440" marR="91440" marT="34290" marB="34290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3175" cap="flat" cmpd="sng" algn="ctr">
                      <a:noFill/>
                      <a:prstDash val="solid"/>
                      <a:round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 vert="horz" lIns="91440" tIns="34290" rIns="91440" bIns="34290" anchor="ctr" anchorCtr="1"/>
                    <a:p>
                      <a:pPr algn="ctr" latinLnBrk="1">
                        <a:defRPr/>
                      </a:pPr>
                      <a:r>
                        <a:rPr lang="en-US" altLang="ko-KR" sz="1300" b="0">
                          <a:solidFill>
                            <a:schemeClr val="bg1"/>
                          </a:solidFill>
                        </a:rPr>
                        <a:t>screen</a:t>
                      </a:r>
                      <a:r>
                        <a:rPr lang="en-US" altLang="ko-KR" sz="130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ko-KR" sz="1300" b="0">
                          <a:solidFill>
                            <a:schemeClr val="bg1"/>
                          </a:solidFill>
                        </a:rPr>
                        <a:t>ID</a:t>
                      </a:r>
                      <a:endParaRPr lang="ko-KR" altLang="en-US" sz="1300" b="0">
                        <a:solidFill>
                          <a:schemeClr val="bg1"/>
                        </a:solidFill>
                      </a:endParaRPr>
                    </a:p>
                  </a:txBody>
                  <a:tcPr marL="91440" marR="91440" marT="34290" marB="34290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3175" cap="flat" cmpd="sng" algn="ctr">
                      <a:noFill/>
                      <a:prstDash val="solid"/>
                      <a:round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 vert="horz" lIns="91440" tIns="34290" rIns="91440" bIns="34290" anchor="ctr" anchorCtr="1"/>
                    <a:p>
                      <a:pPr algn="ctr" latinLnBrk="1">
                        <a:defRPr/>
                      </a:pPr>
                      <a:endParaRPr lang="ko-KR" altLang="en-US" sz="1400" b="1"/>
                    </a:p>
                  </a:txBody>
                  <a:tcPr marL="91440" marR="91440" marT="34290" marB="34290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3175" cap="flat" cmpd="sng" algn="ctr">
                      <a:noFill/>
                      <a:prstDash val="solid"/>
                      <a:round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 vert="horz" lIns="91440" tIns="34290" rIns="91440" bIns="34290" anchor="ctr" anchorCtr="1"/>
                    <a:p>
                      <a:pPr algn="ctr" latinLnBrk="1">
                        <a:defRPr/>
                      </a:pPr>
                      <a:r>
                        <a:rPr lang="en-US" altLang="ko-KR" sz="1300" b="0">
                          <a:solidFill>
                            <a:schemeClr val="bg1"/>
                          </a:solidFill>
                        </a:rPr>
                        <a:t>date</a:t>
                      </a:r>
                      <a:endParaRPr lang="ko-KR" altLang="en-US" sz="1300" b="0">
                        <a:solidFill>
                          <a:schemeClr val="bg1"/>
                        </a:solidFill>
                      </a:endParaRPr>
                    </a:p>
                  </a:txBody>
                  <a:tcPr marL="91440" marR="91440" marT="34290" marB="34290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3175" cap="flat" cmpd="sng" algn="ctr">
                      <a:noFill/>
                      <a:prstDash val="solid"/>
                      <a:round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 vert="horz" lIns="91440" tIns="34290" rIns="91440" bIns="34290" anchor="ctr" anchorCtr="1"/>
                    <a:p>
                      <a:pPr algn="ctr" latinLnBrk="1">
                        <a:defRPr/>
                      </a:pPr>
                      <a:r>
                        <a:rPr lang="en-US" altLang="ko-KR" sz="1100"/>
                        <a:t>2022-09-28</a:t>
                      </a:r>
                      <a:endParaRPr lang="ko-KR" altLang="en-US" sz="1100" b="1"/>
                    </a:p>
                  </a:txBody>
                  <a:tcPr marL="91440" marR="91440" marT="34290" marB="34290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3175" cap="flat" cmpd="sng" algn="ctr">
                      <a:noFill/>
                      <a:prstDash val="solid"/>
                      <a:round/>
                    </a:lnR>
                    <a:lnT w="3175" cap="flat" cmpd="sng" algn="ctr">
                      <a:noFill/>
                      <a:prstDash val="solid"/>
                      <a:round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329164">
                <a:tc>
                  <a:txBody>
                    <a:bodyPr vert="horz" lIns="91440" tIns="34290" rIns="91440" bIns="34290" anchor="ctr" anchorCtr="1"/>
                    <a:p>
                      <a:pPr algn="ctr" latinLnBrk="1">
                        <a:defRPr/>
                      </a:pPr>
                      <a:r>
                        <a:rPr lang="en-US" altLang="ko-KR" sz="1300">
                          <a:solidFill>
                            <a:schemeClr val="bg1"/>
                          </a:solidFill>
                        </a:rPr>
                        <a:t>screen path</a:t>
                      </a:r>
                      <a:endParaRPr lang="ko-KR" altLang="en-US" sz="1300" b="0">
                        <a:solidFill>
                          <a:schemeClr val="bg1"/>
                        </a:solidFill>
                      </a:endParaRPr>
                    </a:p>
                  </a:txBody>
                  <a:tcPr marL="91440" marR="91440" marT="34290" marB="34290" anchor="ctr" anchorCtr="1">
                    <a:lnL w="3175" cap="flat" cmpd="sng" algn="ctr">
                      <a:noFill/>
                      <a:prstDash val="solid"/>
                      <a:round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3175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gridSpan="5">
                  <a:txBody>
                    <a:bodyPr vert="horz" lIns="91440" tIns="34290" rIns="91440" bIns="34290" anchor="ctr" anchorCtr="1"/>
                    <a:p>
                      <a:pPr algn="ctr" latinLnBrk="1">
                        <a:defRPr/>
                      </a:pPr>
                      <a:endParaRPr lang="ko-KR" altLang="en-US" sz="1400" b="0"/>
                    </a:p>
                  </a:txBody>
                  <a:tcPr marL="91440" marR="91440" marT="34290" marB="34290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3175" cap="flat" cmpd="sng" algn="ctr">
                      <a:noFill/>
                      <a:prstDash val="solid"/>
                      <a:round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3175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6732240" y="339502"/>
          <a:ext cx="2125211" cy="306892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504056"/>
                <a:gridCol w="1621155"/>
              </a:tblGrid>
              <a:tr h="504056">
                <a:tc gridSpan="2">
                  <a:txBody>
                    <a:bodyPr vert="horz" lIns="91440" tIns="45720" rIns="91440" bIns="45720" anchor="ctr" anchorCtr="1"/>
                    <a:p>
                      <a:pPr latinLnBrk="1">
                        <a:defRPr/>
                      </a:pPr>
                      <a:r>
                        <a:rPr lang="en-US" altLang="ko-KR" sz="1400" b="0"/>
                        <a:t>description</a:t>
                      </a:r>
                      <a:endParaRPr lang="ko-KR" altLang="en-US" sz="1400" b="0"/>
                    </a:p>
                  </a:txBody>
                  <a:tcPr marL="91440" marR="91440" anchor="ctr" anchorCtr="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</a:tr>
              <a:tr h="504056">
                <a:tc>
                  <a:txBody>
                    <a:bodyPr vert="horz" lIns="91440" tIns="45720" rIns="91440" bIns="45720" anchor="ctr" anchorCtr="1"/>
                    <a:p>
                      <a:pPr algn="ctr" latinLnBrk="1">
                        <a:defRPr/>
                      </a:pPr>
                      <a:r>
                        <a:rPr lang="en-US" altLang="ko-KR" sz="1600" b="0"/>
                        <a:t>1</a:t>
                      </a:r>
                      <a:endParaRPr lang="ko-KR" altLang="en-US" sz="1600" b="0"/>
                    </a:p>
                  </a:txBody>
                  <a:tcPr marL="91440" marR="91440" anchor="ctr" anchorCtr="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ko-KR" altLang="en-US" sz="1000"/>
                        <a:t>사진을 저장했으면 저장했음을 알려주고 경로를 알려주는 페이지</a:t>
                      </a:r>
                      <a:endParaRPr lang="ko-KR" altLang="en-US" sz="1000"/>
                    </a:p>
                  </a:txBody>
                  <a:tcPr marL="91440" marR="9144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</a:tr>
              <a:tr h="504056">
                <a:tc>
                  <a:txBody>
                    <a:bodyPr vert="horz" lIns="91440" tIns="45720" rIns="91440" bIns="45720" anchor="ctr" anchorCtr="1"/>
                    <a:p>
                      <a:pPr algn="ctr" latinLnBrk="1">
                        <a:defRPr/>
                      </a:pPr>
                      <a:r>
                        <a:rPr lang="en-US" altLang="ko-KR" sz="1600" b="0"/>
                        <a:t>2</a:t>
                      </a:r>
                      <a:endParaRPr lang="ko-KR" altLang="en-US" sz="1600" b="0"/>
                    </a:p>
                  </a:txBody>
                  <a:tcPr marL="91440" marR="91440" anchor="ctr" anchorCtr="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 marL="91440" marR="9144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</a:tr>
              <a:tr h="504056">
                <a:tc>
                  <a:txBody>
                    <a:bodyPr vert="horz" lIns="91440" tIns="45720" rIns="91440" bIns="45720" anchor="ctr" anchorCtr="1"/>
                    <a:p>
                      <a:pPr algn="ctr" latinLnBrk="1">
                        <a:defRPr/>
                      </a:pPr>
                      <a:r>
                        <a:rPr lang="en-US" altLang="ko-KR" sz="1600" b="0"/>
                        <a:t>3</a:t>
                      </a:r>
                      <a:endParaRPr lang="ko-KR" altLang="en-US" sz="1600" b="0"/>
                    </a:p>
                  </a:txBody>
                  <a:tcPr marL="91440" marR="91440" anchor="ctr" anchorCtr="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 marL="91440" marR="9144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</a:tr>
              <a:tr h="504056">
                <a:tc>
                  <a:txBody>
                    <a:bodyPr vert="horz" lIns="91440" tIns="45720" rIns="91440" bIns="45720" anchor="ctr" anchorCtr="1"/>
                    <a:p>
                      <a:pPr algn="ctr" latinLnBrk="1">
                        <a:defRPr/>
                      </a:pPr>
                      <a:r>
                        <a:rPr lang="en-US" altLang="ko-KR" sz="1600" b="0"/>
                        <a:t>4</a:t>
                      </a:r>
                      <a:endParaRPr lang="ko-KR" altLang="en-US" sz="1600" b="0"/>
                    </a:p>
                  </a:txBody>
                  <a:tcPr marL="91440" marR="91440" anchor="ctr" anchorCtr="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 marL="91440" marR="9144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</a:tr>
              <a:tr h="504056">
                <a:tc>
                  <a:txBody>
                    <a:bodyPr vert="horz" lIns="91440" tIns="45720" rIns="91440" bIns="45720" anchor="ctr" anchorCtr="1"/>
                    <a:p>
                      <a:pPr algn="ctr" latinLnBrk="1">
                        <a:defRPr/>
                      </a:pPr>
                      <a:r>
                        <a:rPr lang="en-US" altLang="ko-KR" sz="1600" b="0"/>
                        <a:t>5</a:t>
                      </a:r>
                      <a:endParaRPr lang="ko-KR" altLang="en-US" sz="1600" b="0"/>
                    </a:p>
                  </a:txBody>
                  <a:tcPr marL="91440" marR="91440" anchor="ctr" anchorCtr="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 marL="91440" marR="9144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</a:tr>
            </a:tbl>
          </a:graphicData>
        </a:graphic>
      </p:graphicFrame>
      <p:pic>
        <p:nvPicPr>
          <p:cNvPr id="27650" name="Picture 2" descr="C:\Users\pc07\Desktop\최프자료\1조 산출물\화면정의서\새 폴더\[Log4Job(박성우-미래연구소)] 미래연구소 - AI와 함께하는 면접 준비 - 4.jpg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51520" y="1059582"/>
            <a:ext cx="6304667" cy="3867894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내용 개체 틀 3"/>
          <p:cNvGraphicFramePr>
            <a:graphicFrameLocks noGrp="1"/>
          </p:cNvGraphicFramePr>
          <p:nvPr>
            <p:ph idx="1"/>
          </p:nvPr>
        </p:nvGraphicFramePr>
        <p:xfrm>
          <a:off x="251520" y="339502"/>
          <a:ext cx="6120681" cy="673969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055289"/>
                <a:gridCol w="1464991"/>
                <a:gridCol w="936104"/>
                <a:gridCol w="855914"/>
                <a:gridCol w="612387"/>
                <a:gridCol w="1195996"/>
              </a:tblGrid>
              <a:tr h="288031">
                <a:tc>
                  <a:txBody>
                    <a:bodyPr vert="horz" lIns="91440" tIns="34290" rIns="91440" bIns="34290" anchor="ctr" anchorCtr="1"/>
                    <a:p>
                      <a:pPr algn="ctr" latinLnBrk="1">
                        <a:defRPr/>
                      </a:pPr>
                      <a:r>
                        <a:rPr lang="en-US" altLang="ko-KR" sz="1300" b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en-US" altLang="ko-KR" sz="1300" b="0" baseline="0">
                          <a:solidFill>
                            <a:schemeClr val="bg1"/>
                          </a:solidFill>
                        </a:rPr>
                        <a:t> title</a:t>
                      </a:r>
                      <a:endParaRPr lang="ko-KR" altLang="en-US" sz="1300" b="0">
                        <a:solidFill>
                          <a:schemeClr val="bg1"/>
                        </a:solidFill>
                      </a:endParaRPr>
                    </a:p>
                  </a:txBody>
                  <a:tcPr marL="91440" marR="91440" marT="34290" marB="34290" anchor="ctr" anchorCtr="1">
                    <a:lnL w="3175" cap="flat" cmpd="sng" algn="ctr">
                      <a:noFill/>
                      <a:prstDash val="solid"/>
                      <a:round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3175" cap="flat" cmpd="sng" algn="ctr">
                      <a:noFill/>
                      <a:prstDash val="solid"/>
                      <a:round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 vert="horz" lIns="91440" tIns="34290" rIns="91440" bIns="34290" anchor="ctr" anchorCtr="1"/>
                    <a:p>
                      <a:pPr algn="ctr" latinLnBrk="1">
                        <a:defRPr/>
                      </a:pPr>
                      <a:r>
                        <a:rPr lang="ko-KR" altLang="en-US" sz="900" b="1">
                          <a:solidFill>
                            <a:schemeClr val="tx1"/>
                          </a:solidFill>
                        </a:rPr>
                        <a:t>미래연구소</a:t>
                      </a:r>
                      <a:r>
                        <a:rPr lang="en-US" altLang="ko-KR" sz="900" b="1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900" b="1">
                          <a:solidFill>
                            <a:schemeClr val="tx1"/>
                          </a:solidFill>
                        </a:rPr>
                        <a:t>다양한 </a:t>
                      </a:r>
                      <a:r>
                        <a:rPr lang="en-US" altLang="ko-KR" sz="900" b="1">
                          <a:solidFill>
                            <a:schemeClr val="tx1"/>
                          </a:solidFill>
                        </a:rPr>
                        <a:t>AI </a:t>
                      </a:r>
                      <a:r>
                        <a:rPr lang="ko-KR" altLang="en-US" sz="900" b="1">
                          <a:solidFill>
                            <a:schemeClr val="tx1"/>
                          </a:solidFill>
                        </a:rPr>
                        <a:t>체험하기</a:t>
                      </a:r>
                      <a:endParaRPr lang="ko-KR" altLang="en-US" sz="900" b="1">
                        <a:solidFill>
                          <a:schemeClr val="tx1"/>
                        </a:solidFill>
                      </a:endParaRPr>
                    </a:p>
                  </a:txBody>
                  <a:tcPr marL="91440" marR="91440" marT="34290" marB="34290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3175" cap="flat" cmpd="sng" algn="ctr">
                      <a:noFill/>
                      <a:prstDash val="solid"/>
                      <a:round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 vert="horz" lIns="91440" tIns="34290" rIns="91440" bIns="34290" anchor="ctr" anchorCtr="1"/>
                    <a:p>
                      <a:pPr algn="ctr" latinLnBrk="1">
                        <a:defRPr/>
                      </a:pPr>
                      <a:r>
                        <a:rPr lang="en-US" altLang="ko-KR" sz="1300" b="0">
                          <a:solidFill>
                            <a:schemeClr val="bg1"/>
                          </a:solidFill>
                        </a:rPr>
                        <a:t>screen</a:t>
                      </a:r>
                      <a:r>
                        <a:rPr lang="en-US" altLang="ko-KR" sz="130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ko-KR" sz="1300" b="0">
                          <a:solidFill>
                            <a:schemeClr val="bg1"/>
                          </a:solidFill>
                        </a:rPr>
                        <a:t>ID</a:t>
                      </a:r>
                      <a:endParaRPr lang="ko-KR" altLang="en-US" sz="1300" b="0">
                        <a:solidFill>
                          <a:schemeClr val="bg1"/>
                        </a:solidFill>
                      </a:endParaRPr>
                    </a:p>
                  </a:txBody>
                  <a:tcPr marL="91440" marR="91440" marT="34290" marB="34290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3175" cap="flat" cmpd="sng" algn="ctr">
                      <a:noFill/>
                      <a:prstDash val="solid"/>
                      <a:round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 vert="horz" lIns="91440" tIns="34290" rIns="91440" bIns="34290" anchor="ctr" anchorCtr="1"/>
                    <a:p>
                      <a:pPr algn="ctr" latinLnBrk="1">
                        <a:defRPr/>
                      </a:pPr>
                      <a:endParaRPr lang="ko-KR" altLang="en-US" sz="1400" b="1"/>
                    </a:p>
                  </a:txBody>
                  <a:tcPr marL="91440" marR="91440" marT="34290" marB="34290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3175" cap="flat" cmpd="sng" algn="ctr">
                      <a:noFill/>
                      <a:prstDash val="solid"/>
                      <a:round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 vert="horz" lIns="91440" tIns="34290" rIns="91440" bIns="34290" anchor="ctr" anchorCtr="1"/>
                    <a:p>
                      <a:pPr algn="ctr" latinLnBrk="1">
                        <a:defRPr/>
                      </a:pPr>
                      <a:r>
                        <a:rPr lang="en-US" altLang="ko-KR" sz="1300" b="0">
                          <a:solidFill>
                            <a:schemeClr val="bg1"/>
                          </a:solidFill>
                        </a:rPr>
                        <a:t>date</a:t>
                      </a:r>
                      <a:endParaRPr lang="ko-KR" altLang="en-US" sz="1300" b="0">
                        <a:solidFill>
                          <a:schemeClr val="bg1"/>
                        </a:solidFill>
                      </a:endParaRPr>
                    </a:p>
                  </a:txBody>
                  <a:tcPr marL="91440" marR="91440" marT="34290" marB="34290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3175" cap="flat" cmpd="sng" algn="ctr">
                      <a:noFill/>
                      <a:prstDash val="solid"/>
                      <a:round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 vert="horz" lIns="91440" tIns="34290" rIns="91440" bIns="34290" anchor="ctr" anchorCtr="1"/>
                    <a:p>
                      <a:pPr algn="ctr" latinLnBrk="1">
                        <a:defRPr/>
                      </a:pPr>
                      <a:r>
                        <a:rPr lang="en-US" altLang="ko-KR" sz="1100"/>
                        <a:t>2022-09-28</a:t>
                      </a:r>
                      <a:endParaRPr lang="ko-KR" altLang="en-US" sz="1100" b="1"/>
                    </a:p>
                  </a:txBody>
                  <a:tcPr marL="91440" marR="91440" marT="34290" marB="34290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3175" cap="flat" cmpd="sng" algn="ctr">
                      <a:noFill/>
                      <a:prstDash val="solid"/>
                      <a:round/>
                    </a:lnR>
                    <a:lnT w="3175" cap="flat" cmpd="sng" algn="ctr">
                      <a:noFill/>
                      <a:prstDash val="solid"/>
                      <a:round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329164">
                <a:tc>
                  <a:txBody>
                    <a:bodyPr vert="horz" lIns="91440" tIns="34290" rIns="91440" bIns="34290" anchor="ctr" anchorCtr="1"/>
                    <a:p>
                      <a:pPr algn="ctr" latinLnBrk="1">
                        <a:defRPr/>
                      </a:pPr>
                      <a:r>
                        <a:rPr lang="en-US" altLang="ko-KR" sz="1300">
                          <a:solidFill>
                            <a:schemeClr val="bg1"/>
                          </a:solidFill>
                        </a:rPr>
                        <a:t>screen path</a:t>
                      </a:r>
                      <a:endParaRPr lang="ko-KR" altLang="en-US" sz="1300" b="0">
                        <a:solidFill>
                          <a:schemeClr val="bg1"/>
                        </a:solidFill>
                      </a:endParaRPr>
                    </a:p>
                  </a:txBody>
                  <a:tcPr marL="91440" marR="91440" marT="34290" marB="34290" anchor="ctr" anchorCtr="1">
                    <a:lnL w="3175" cap="flat" cmpd="sng" algn="ctr">
                      <a:noFill/>
                      <a:prstDash val="solid"/>
                      <a:round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3175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gridSpan="5">
                  <a:txBody>
                    <a:bodyPr vert="horz" lIns="91440" tIns="34290" rIns="91440" bIns="34290" anchor="ctr" anchorCtr="1"/>
                    <a:p>
                      <a:pPr algn="ctr" latinLnBrk="1">
                        <a:defRPr/>
                      </a:pPr>
                      <a:endParaRPr lang="ko-KR" altLang="en-US" sz="1400" b="0"/>
                    </a:p>
                  </a:txBody>
                  <a:tcPr marL="91440" marR="91440" marT="34290" marB="34290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3175" cap="flat" cmpd="sng" algn="ctr">
                      <a:noFill/>
                      <a:prstDash val="solid"/>
                      <a:round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3175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6732240" y="339502"/>
          <a:ext cx="2125211" cy="306892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504056"/>
                <a:gridCol w="1621155"/>
              </a:tblGrid>
              <a:tr h="504056">
                <a:tc gridSpan="2">
                  <a:txBody>
                    <a:bodyPr vert="horz" lIns="91440" tIns="45720" rIns="91440" bIns="45720" anchor="ctr" anchorCtr="1"/>
                    <a:p>
                      <a:pPr latinLnBrk="1">
                        <a:defRPr/>
                      </a:pPr>
                      <a:r>
                        <a:rPr lang="en-US" altLang="ko-KR" sz="1400" b="0"/>
                        <a:t>description</a:t>
                      </a:r>
                      <a:endParaRPr lang="ko-KR" altLang="en-US" sz="1400" b="0"/>
                    </a:p>
                  </a:txBody>
                  <a:tcPr marL="91440" marR="91440" anchor="ctr" anchorCtr="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</a:tr>
              <a:tr h="504056">
                <a:tc>
                  <a:txBody>
                    <a:bodyPr vert="horz" lIns="91440" tIns="45720" rIns="91440" bIns="45720" anchor="ctr" anchorCtr="1"/>
                    <a:p>
                      <a:pPr algn="ctr" latinLnBrk="1">
                        <a:defRPr/>
                      </a:pPr>
                      <a:r>
                        <a:rPr lang="en-US" altLang="ko-KR" sz="1600" b="0"/>
                        <a:t>1</a:t>
                      </a:r>
                      <a:endParaRPr lang="ko-KR" altLang="en-US" sz="1600" b="0"/>
                    </a:p>
                  </a:txBody>
                  <a:tcPr marL="91440" marR="91440" anchor="ctr" anchorCtr="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ko-KR" altLang="en-US" sz="1000"/>
                        <a:t>각 버튼을 클릭 시 인공지능을 이용해 다양한 서비스를 참여할 수 있다</a:t>
                      </a:r>
                      <a:r>
                        <a:rPr lang="en-US" altLang="ko-KR" sz="1000"/>
                        <a:t>.</a:t>
                      </a:r>
                      <a:endParaRPr lang="en-US" altLang="ko-KR" sz="1000"/>
                    </a:p>
                  </a:txBody>
                  <a:tcPr marL="91440" marR="9144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</a:tr>
              <a:tr h="504056">
                <a:tc>
                  <a:txBody>
                    <a:bodyPr vert="horz" lIns="91440" tIns="45720" rIns="91440" bIns="45720" anchor="ctr" anchorCtr="1"/>
                    <a:p>
                      <a:pPr algn="ctr" latinLnBrk="1">
                        <a:defRPr/>
                      </a:pPr>
                      <a:r>
                        <a:rPr lang="en-US" altLang="ko-KR" sz="1600" b="0"/>
                        <a:t>2</a:t>
                      </a:r>
                      <a:endParaRPr lang="ko-KR" altLang="en-US" sz="1600" b="0"/>
                    </a:p>
                  </a:txBody>
                  <a:tcPr marL="91440" marR="91440" anchor="ctr" anchorCtr="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 marL="91440" marR="9144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</a:tr>
              <a:tr h="504056">
                <a:tc>
                  <a:txBody>
                    <a:bodyPr vert="horz" lIns="91440" tIns="45720" rIns="91440" bIns="45720" anchor="ctr" anchorCtr="1"/>
                    <a:p>
                      <a:pPr algn="ctr" latinLnBrk="1">
                        <a:defRPr/>
                      </a:pPr>
                      <a:r>
                        <a:rPr lang="en-US" altLang="ko-KR" sz="1600" b="0"/>
                        <a:t>3</a:t>
                      </a:r>
                      <a:endParaRPr lang="ko-KR" altLang="en-US" sz="1600" b="0"/>
                    </a:p>
                  </a:txBody>
                  <a:tcPr marL="91440" marR="91440" anchor="ctr" anchorCtr="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 marL="91440" marR="9144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</a:tr>
              <a:tr h="504056">
                <a:tc>
                  <a:txBody>
                    <a:bodyPr vert="horz" lIns="91440" tIns="45720" rIns="91440" bIns="45720" anchor="ctr" anchorCtr="1"/>
                    <a:p>
                      <a:pPr algn="ctr" latinLnBrk="1">
                        <a:defRPr/>
                      </a:pPr>
                      <a:r>
                        <a:rPr lang="en-US" altLang="ko-KR" sz="1600" b="0"/>
                        <a:t>4</a:t>
                      </a:r>
                      <a:endParaRPr lang="ko-KR" altLang="en-US" sz="1600" b="0"/>
                    </a:p>
                  </a:txBody>
                  <a:tcPr marL="91440" marR="91440" anchor="ctr" anchorCtr="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 marL="91440" marR="9144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</a:tr>
              <a:tr h="504056">
                <a:tc>
                  <a:txBody>
                    <a:bodyPr vert="horz" lIns="91440" tIns="45720" rIns="91440" bIns="45720" anchor="ctr" anchorCtr="1"/>
                    <a:p>
                      <a:pPr algn="ctr" latinLnBrk="1">
                        <a:defRPr/>
                      </a:pPr>
                      <a:r>
                        <a:rPr lang="en-US" altLang="ko-KR" sz="1600" b="0"/>
                        <a:t>5</a:t>
                      </a:r>
                      <a:endParaRPr lang="ko-KR" altLang="en-US" sz="1600" b="0"/>
                    </a:p>
                  </a:txBody>
                  <a:tcPr marL="91440" marR="91440" anchor="ctr" anchorCtr="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 marL="91440" marR="9144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</a:tr>
            </a:tbl>
          </a:graphicData>
        </a:graphic>
      </p:graphicFrame>
      <p:pic>
        <p:nvPicPr>
          <p:cNvPr id="28674" name="Picture 2" descr="C:\Users\pc07\Desktop\최프자료\1조 산출물\화면정의서\새 폴더\[Log4Job(박성우-미래연구소)] 미래연구소 - 다양한 AI 체험하기.jpg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51520" y="1059582"/>
            <a:ext cx="6126970" cy="3758878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내용 개체 틀 3"/>
          <p:cNvGraphicFramePr>
            <a:graphicFrameLocks noGrp="1"/>
          </p:cNvGraphicFramePr>
          <p:nvPr>
            <p:ph idx="1"/>
          </p:nvPr>
        </p:nvGraphicFramePr>
        <p:xfrm>
          <a:off x="251520" y="339502"/>
          <a:ext cx="6120681" cy="807319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055289"/>
                <a:gridCol w="1464991"/>
                <a:gridCol w="936104"/>
                <a:gridCol w="855914"/>
                <a:gridCol w="612387"/>
                <a:gridCol w="1195996"/>
              </a:tblGrid>
              <a:tr h="288031">
                <a:tc>
                  <a:txBody>
                    <a:bodyPr vert="horz" lIns="91440" tIns="34290" rIns="91440" bIns="34290" anchor="ctr" anchorCtr="1"/>
                    <a:p>
                      <a:pPr algn="ctr" latinLnBrk="1">
                        <a:defRPr/>
                      </a:pPr>
                      <a:r>
                        <a:rPr lang="en-US" altLang="ko-KR" sz="1300" b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en-US" altLang="ko-KR" sz="1300" b="0" baseline="0">
                          <a:solidFill>
                            <a:schemeClr val="bg1"/>
                          </a:solidFill>
                        </a:rPr>
                        <a:t> title</a:t>
                      </a:r>
                      <a:endParaRPr lang="ko-KR" altLang="en-US" sz="1300" b="0">
                        <a:solidFill>
                          <a:schemeClr val="bg1"/>
                        </a:solidFill>
                      </a:endParaRPr>
                    </a:p>
                  </a:txBody>
                  <a:tcPr marL="91440" marR="91440" marT="34290" marB="34290" anchor="ctr" anchorCtr="1">
                    <a:lnL w="3175" cap="flat" cmpd="sng" algn="ctr">
                      <a:noFill/>
                      <a:prstDash val="solid"/>
                      <a:round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3175" cap="flat" cmpd="sng" algn="ctr">
                      <a:noFill/>
                      <a:prstDash val="solid"/>
                      <a:round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 vert="horz" lIns="91440" tIns="34290" rIns="91440" bIns="34290" anchor="ctr" anchorCtr="1"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900" b="1">
                          <a:solidFill>
                            <a:schemeClr val="tx1"/>
                          </a:solidFill>
                        </a:rPr>
                        <a:t>미래연구소</a:t>
                      </a:r>
                      <a:r>
                        <a:rPr lang="en-US" altLang="ko-KR" sz="900" b="1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900" b="1">
                          <a:solidFill>
                            <a:schemeClr val="tx1"/>
                          </a:solidFill>
                        </a:rPr>
                        <a:t>다양한 </a:t>
                      </a:r>
                      <a:r>
                        <a:rPr lang="en-US" altLang="ko-KR" sz="900" b="1">
                          <a:solidFill>
                            <a:schemeClr val="tx1"/>
                          </a:solidFill>
                        </a:rPr>
                        <a:t>AI </a:t>
                      </a:r>
                      <a:r>
                        <a:rPr lang="ko-KR" altLang="en-US" sz="900" b="1">
                          <a:solidFill>
                            <a:schemeClr val="tx1"/>
                          </a:solidFill>
                        </a:rPr>
                        <a:t>체험하기</a:t>
                      </a:r>
                      <a:r>
                        <a:rPr lang="en-US" altLang="ko-KR" sz="900" b="1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900" b="1">
                          <a:solidFill>
                            <a:schemeClr val="tx1"/>
                          </a:solidFill>
                        </a:rPr>
                        <a:t>나에게 맞는 공모전 추천받기</a:t>
                      </a:r>
                      <a:endParaRPr lang="ko-KR" altLang="en-US" sz="900" b="1">
                        <a:solidFill>
                          <a:schemeClr val="tx1"/>
                        </a:solidFill>
                      </a:endParaRPr>
                    </a:p>
                  </a:txBody>
                  <a:tcPr marL="91440" marR="91440" marT="34290" marB="34290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3175" cap="flat" cmpd="sng" algn="ctr">
                      <a:noFill/>
                      <a:prstDash val="solid"/>
                      <a:round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 vert="horz" lIns="91440" tIns="34290" rIns="91440" bIns="34290" anchor="ctr" anchorCtr="1"/>
                    <a:p>
                      <a:pPr algn="ctr" latinLnBrk="1">
                        <a:defRPr/>
                      </a:pPr>
                      <a:r>
                        <a:rPr lang="en-US" altLang="ko-KR" sz="1300" b="0">
                          <a:solidFill>
                            <a:schemeClr val="bg1"/>
                          </a:solidFill>
                        </a:rPr>
                        <a:t>screen</a:t>
                      </a:r>
                      <a:r>
                        <a:rPr lang="en-US" altLang="ko-KR" sz="130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ko-KR" sz="1300" b="0">
                          <a:solidFill>
                            <a:schemeClr val="bg1"/>
                          </a:solidFill>
                        </a:rPr>
                        <a:t>ID</a:t>
                      </a:r>
                      <a:endParaRPr lang="ko-KR" altLang="en-US" sz="1300" b="0">
                        <a:solidFill>
                          <a:schemeClr val="bg1"/>
                        </a:solidFill>
                      </a:endParaRPr>
                    </a:p>
                  </a:txBody>
                  <a:tcPr marL="91440" marR="91440" marT="34290" marB="34290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3175" cap="flat" cmpd="sng" algn="ctr">
                      <a:noFill/>
                      <a:prstDash val="solid"/>
                      <a:round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 vert="horz" lIns="91440" tIns="34290" rIns="91440" bIns="34290" anchor="ctr" anchorCtr="1"/>
                    <a:p>
                      <a:pPr algn="ctr" latinLnBrk="1">
                        <a:defRPr/>
                      </a:pPr>
                      <a:endParaRPr lang="ko-KR" altLang="en-US" sz="1400" b="1"/>
                    </a:p>
                  </a:txBody>
                  <a:tcPr marL="91440" marR="91440" marT="34290" marB="34290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3175" cap="flat" cmpd="sng" algn="ctr">
                      <a:noFill/>
                      <a:prstDash val="solid"/>
                      <a:round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 vert="horz" lIns="91440" tIns="34290" rIns="91440" bIns="34290" anchor="ctr" anchorCtr="1"/>
                    <a:p>
                      <a:pPr algn="ctr" latinLnBrk="1">
                        <a:defRPr/>
                      </a:pPr>
                      <a:r>
                        <a:rPr lang="en-US" altLang="ko-KR" sz="1300" b="0">
                          <a:solidFill>
                            <a:schemeClr val="bg1"/>
                          </a:solidFill>
                        </a:rPr>
                        <a:t>date</a:t>
                      </a:r>
                      <a:endParaRPr lang="ko-KR" altLang="en-US" sz="1300" b="0">
                        <a:solidFill>
                          <a:schemeClr val="bg1"/>
                        </a:solidFill>
                      </a:endParaRPr>
                    </a:p>
                  </a:txBody>
                  <a:tcPr marL="91440" marR="91440" marT="34290" marB="34290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3175" cap="flat" cmpd="sng" algn="ctr">
                      <a:noFill/>
                      <a:prstDash val="solid"/>
                      <a:round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 vert="horz" lIns="91440" tIns="34290" rIns="91440" bIns="34290" anchor="ctr" anchorCtr="1"/>
                    <a:p>
                      <a:pPr algn="ctr" latinLnBrk="1">
                        <a:defRPr/>
                      </a:pPr>
                      <a:r>
                        <a:rPr lang="en-US" altLang="ko-KR" sz="1100"/>
                        <a:t>2022-09-28</a:t>
                      </a:r>
                      <a:endParaRPr lang="ko-KR" altLang="en-US" sz="1100" b="1"/>
                    </a:p>
                  </a:txBody>
                  <a:tcPr marL="91440" marR="91440" marT="34290" marB="34290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3175" cap="flat" cmpd="sng" algn="ctr">
                      <a:noFill/>
                      <a:prstDash val="solid"/>
                      <a:round/>
                    </a:lnR>
                    <a:lnT w="3175" cap="flat" cmpd="sng" algn="ctr">
                      <a:noFill/>
                      <a:prstDash val="solid"/>
                      <a:round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329164">
                <a:tc>
                  <a:txBody>
                    <a:bodyPr vert="horz" lIns="91440" tIns="34290" rIns="91440" bIns="34290" anchor="ctr" anchorCtr="1"/>
                    <a:p>
                      <a:pPr algn="ctr" latinLnBrk="1">
                        <a:defRPr/>
                      </a:pPr>
                      <a:r>
                        <a:rPr lang="en-US" altLang="ko-KR" sz="1300">
                          <a:solidFill>
                            <a:schemeClr val="bg1"/>
                          </a:solidFill>
                        </a:rPr>
                        <a:t>screen path</a:t>
                      </a:r>
                      <a:endParaRPr lang="ko-KR" altLang="en-US" sz="1300" b="0">
                        <a:solidFill>
                          <a:schemeClr val="bg1"/>
                        </a:solidFill>
                      </a:endParaRPr>
                    </a:p>
                  </a:txBody>
                  <a:tcPr marL="91440" marR="91440" marT="34290" marB="34290" anchor="ctr" anchorCtr="1">
                    <a:lnL w="3175" cap="flat" cmpd="sng" algn="ctr">
                      <a:noFill/>
                      <a:prstDash val="solid"/>
                      <a:round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3175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gridSpan="5">
                  <a:txBody>
                    <a:bodyPr vert="horz" lIns="91440" tIns="34290" rIns="91440" bIns="34290" anchor="ctr" anchorCtr="1"/>
                    <a:p>
                      <a:pPr algn="ctr" latinLnBrk="1">
                        <a:defRPr/>
                      </a:pPr>
                      <a:endParaRPr lang="ko-KR" altLang="en-US" sz="1400" b="0"/>
                    </a:p>
                  </a:txBody>
                  <a:tcPr marL="91440" marR="91440" marT="34290" marB="34290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3175" cap="flat" cmpd="sng" algn="ctr">
                      <a:noFill/>
                      <a:prstDash val="solid"/>
                      <a:round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3175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6732240" y="339502"/>
          <a:ext cx="2123728" cy="3024336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504056"/>
                <a:gridCol w="1619672"/>
              </a:tblGrid>
              <a:tr h="504056">
                <a:tc gridSpan="2">
                  <a:txBody>
                    <a:bodyPr vert="horz" lIns="91440" tIns="45720" rIns="91440" bIns="45720" anchor="ctr" anchorCtr="1"/>
                    <a:p>
                      <a:pPr latinLnBrk="1">
                        <a:defRPr/>
                      </a:pPr>
                      <a:r>
                        <a:rPr lang="en-US" altLang="ko-KR" sz="1400" b="0"/>
                        <a:t>description</a:t>
                      </a:r>
                      <a:endParaRPr lang="ko-KR" altLang="en-US" sz="1400" b="0"/>
                    </a:p>
                  </a:txBody>
                  <a:tcPr marL="91440" marR="91440" anchor="ctr" anchorCtr="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</a:tr>
              <a:tr h="504056">
                <a:tc>
                  <a:txBody>
                    <a:bodyPr vert="horz" lIns="91440" tIns="45720" rIns="91440" bIns="45720" anchor="ctr" anchorCtr="1"/>
                    <a:p>
                      <a:pPr algn="ctr" latinLnBrk="1">
                        <a:defRPr/>
                      </a:pPr>
                      <a:r>
                        <a:rPr lang="en-US" altLang="ko-KR" sz="1600" b="0"/>
                        <a:t>1</a:t>
                      </a:r>
                      <a:endParaRPr lang="ko-KR" altLang="en-US" sz="1600" b="0"/>
                    </a:p>
                  </a:txBody>
                  <a:tcPr marL="91440" marR="91440" anchor="ctr" anchorCtr="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en-US" altLang="ko-KR" sz="1000"/>
                        <a:t>AI</a:t>
                      </a:r>
                      <a:r>
                        <a:rPr lang="ko-KR" altLang="en-US" sz="1000"/>
                        <a:t>를 이용해 공모전을 추천받을 수 있는 페이지</a:t>
                      </a:r>
                      <a:endParaRPr lang="ko-KR" altLang="en-US" sz="1000"/>
                    </a:p>
                  </a:txBody>
                  <a:tcPr marL="91440" marR="9144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</a:tr>
              <a:tr h="504056">
                <a:tc>
                  <a:txBody>
                    <a:bodyPr vert="horz" lIns="91440" tIns="45720" rIns="91440" bIns="45720" anchor="ctr" anchorCtr="1"/>
                    <a:p>
                      <a:pPr algn="ctr" latinLnBrk="1">
                        <a:defRPr/>
                      </a:pPr>
                      <a:r>
                        <a:rPr lang="en-US" altLang="ko-KR" sz="1600" b="0"/>
                        <a:t>2</a:t>
                      </a:r>
                      <a:endParaRPr lang="ko-KR" altLang="en-US" sz="1600" b="0"/>
                    </a:p>
                  </a:txBody>
                  <a:tcPr marL="91440" marR="91440" anchor="ctr" anchorCtr="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ko-KR" altLang="en-US" sz="1000"/>
                        <a:t>버튼 클릭 시 공모전을 추천해준다</a:t>
                      </a:r>
                      <a:r>
                        <a:rPr lang="en-US" altLang="ko-KR" sz="1000"/>
                        <a:t>.</a:t>
                      </a:r>
                      <a:endParaRPr lang="en-US" altLang="ko-KR" sz="1000"/>
                    </a:p>
                  </a:txBody>
                  <a:tcPr marL="91440" marR="9144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</a:tr>
              <a:tr h="504056">
                <a:tc>
                  <a:txBody>
                    <a:bodyPr vert="horz" lIns="91440" tIns="45720" rIns="91440" bIns="45720" anchor="ctr" anchorCtr="1"/>
                    <a:p>
                      <a:pPr algn="ctr" latinLnBrk="1">
                        <a:defRPr/>
                      </a:pPr>
                      <a:r>
                        <a:rPr lang="en-US" altLang="ko-KR" sz="1600" b="0"/>
                        <a:t>3</a:t>
                      </a:r>
                      <a:endParaRPr lang="ko-KR" altLang="en-US" sz="1600" b="0"/>
                    </a:p>
                  </a:txBody>
                  <a:tcPr marL="91440" marR="91440" anchor="ctr" anchorCtr="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 marL="91440" marR="9144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</a:tr>
              <a:tr h="504056">
                <a:tc>
                  <a:txBody>
                    <a:bodyPr vert="horz" lIns="91440" tIns="45720" rIns="91440" bIns="45720" anchor="ctr" anchorCtr="1"/>
                    <a:p>
                      <a:pPr algn="ctr" latinLnBrk="1">
                        <a:defRPr/>
                      </a:pPr>
                      <a:r>
                        <a:rPr lang="en-US" altLang="ko-KR" sz="1600" b="0"/>
                        <a:t>4</a:t>
                      </a:r>
                      <a:endParaRPr lang="ko-KR" altLang="en-US" sz="1600" b="0"/>
                    </a:p>
                  </a:txBody>
                  <a:tcPr marL="91440" marR="91440" anchor="ctr" anchorCtr="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 marL="91440" marR="9144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</a:tr>
              <a:tr h="504056">
                <a:tc>
                  <a:txBody>
                    <a:bodyPr vert="horz" lIns="91440" tIns="45720" rIns="91440" bIns="45720" anchor="ctr" anchorCtr="1"/>
                    <a:p>
                      <a:pPr algn="ctr" latinLnBrk="1">
                        <a:defRPr/>
                      </a:pPr>
                      <a:r>
                        <a:rPr lang="en-US" altLang="ko-KR" sz="1600" b="0"/>
                        <a:t>5</a:t>
                      </a:r>
                      <a:endParaRPr lang="ko-KR" altLang="en-US" sz="1600" b="0"/>
                    </a:p>
                  </a:txBody>
                  <a:tcPr marL="91440" marR="91440" anchor="ctr" anchorCtr="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 marL="91440" marR="9144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</a:tr>
            </a:tbl>
          </a:graphicData>
        </a:graphic>
      </p:graphicFrame>
      <p:pic>
        <p:nvPicPr>
          <p:cNvPr id="29698" name="Picture 2" descr="C:\Users\pc07\Desktop\최프자료\1조 산출물\화면정의서\새 폴더\[Log4Job(박성우-미래연구소)] 미래연구소 - 나에게 맞는 공모천 추천받기 - 1.jpg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51520" y="1275606"/>
            <a:ext cx="6103398" cy="3744416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내용 개체 틀 3"/>
          <p:cNvGraphicFramePr>
            <a:graphicFrameLocks noGrp="1"/>
          </p:cNvGraphicFramePr>
          <p:nvPr>
            <p:ph idx="1"/>
          </p:nvPr>
        </p:nvGraphicFramePr>
        <p:xfrm>
          <a:off x="251520" y="339502"/>
          <a:ext cx="6120681" cy="807319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055289"/>
                <a:gridCol w="1464991"/>
                <a:gridCol w="936104"/>
                <a:gridCol w="855914"/>
                <a:gridCol w="612387"/>
                <a:gridCol w="1195996"/>
              </a:tblGrid>
              <a:tr h="288031">
                <a:tc>
                  <a:txBody>
                    <a:bodyPr vert="horz" lIns="91440" tIns="34290" rIns="91440" bIns="34290" anchor="ctr" anchorCtr="1"/>
                    <a:p>
                      <a:pPr algn="ctr" latinLnBrk="1">
                        <a:defRPr/>
                      </a:pPr>
                      <a:r>
                        <a:rPr lang="en-US" altLang="ko-KR" sz="1300" b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en-US" altLang="ko-KR" sz="1300" b="0" baseline="0">
                          <a:solidFill>
                            <a:schemeClr val="bg1"/>
                          </a:solidFill>
                        </a:rPr>
                        <a:t> title</a:t>
                      </a:r>
                      <a:endParaRPr lang="ko-KR" altLang="en-US" sz="1300" b="0">
                        <a:solidFill>
                          <a:schemeClr val="bg1"/>
                        </a:solidFill>
                      </a:endParaRPr>
                    </a:p>
                  </a:txBody>
                  <a:tcPr marL="91440" marR="91440" marT="34290" marB="34290" anchor="ctr" anchorCtr="1">
                    <a:lnL w="3175" cap="flat" cmpd="sng" algn="ctr">
                      <a:noFill/>
                      <a:prstDash val="solid"/>
                      <a:round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3175" cap="flat" cmpd="sng" algn="ctr">
                      <a:noFill/>
                      <a:prstDash val="solid"/>
                      <a:round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 vert="horz" lIns="91440" tIns="34290" rIns="91440" bIns="34290" anchor="ctr" anchorCtr="1"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900" b="1">
                          <a:solidFill>
                            <a:schemeClr val="tx1"/>
                          </a:solidFill>
                        </a:rPr>
                        <a:t>미래연구소</a:t>
                      </a:r>
                      <a:r>
                        <a:rPr lang="en-US" altLang="ko-KR" sz="900" b="1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900" b="1">
                          <a:solidFill>
                            <a:schemeClr val="tx1"/>
                          </a:solidFill>
                        </a:rPr>
                        <a:t>다양한 </a:t>
                      </a:r>
                      <a:r>
                        <a:rPr lang="en-US" altLang="ko-KR" sz="900" b="1">
                          <a:solidFill>
                            <a:schemeClr val="tx1"/>
                          </a:solidFill>
                        </a:rPr>
                        <a:t>AI </a:t>
                      </a:r>
                      <a:r>
                        <a:rPr lang="ko-KR" altLang="en-US" sz="900" b="1">
                          <a:solidFill>
                            <a:schemeClr val="tx1"/>
                          </a:solidFill>
                        </a:rPr>
                        <a:t>체험하기</a:t>
                      </a:r>
                      <a:r>
                        <a:rPr lang="en-US" altLang="ko-KR" sz="900" b="1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900" b="1">
                          <a:solidFill>
                            <a:schemeClr val="tx1"/>
                          </a:solidFill>
                        </a:rPr>
                        <a:t>나에게 맞는 공모전 추천받기</a:t>
                      </a:r>
                      <a:endParaRPr lang="ko-KR" altLang="en-US" sz="900" b="1">
                        <a:solidFill>
                          <a:schemeClr val="tx1"/>
                        </a:solidFill>
                      </a:endParaRPr>
                    </a:p>
                  </a:txBody>
                  <a:tcPr marL="91440" marR="91440" marT="34290" marB="34290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3175" cap="flat" cmpd="sng" algn="ctr">
                      <a:noFill/>
                      <a:prstDash val="solid"/>
                      <a:round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 vert="horz" lIns="91440" tIns="34290" rIns="91440" bIns="34290" anchor="ctr" anchorCtr="1"/>
                    <a:p>
                      <a:pPr algn="ctr" latinLnBrk="1">
                        <a:defRPr/>
                      </a:pPr>
                      <a:r>
                        <a:rPr lang="en-US" altLang="ko-KR" sz="1300" b="0">
                          <a:solidFill>
                            <a:schemeClr val="bg1"/>
                          </a:solidFill>
                        </a:rPr>
                        <a:t>screen</a:t>
                      </a:r>
                      <a:r>
                        <a:rPr lang="en-US" altLang="ko-KR" sz="130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ko-KR" sz="1300" b="0">
                          <a:solidFill>
                            <a:schemeClr val="bg1"/>
                          </a:solidFill>
                        </a:rPr>
                        <a:t>ID</a:t>
                      </a:r>
                      <a:endParaRPr lang="ko-KR" altLang="en-US" sz="1300" b="0">
                        <a:solidFill>
                          <a:schemeClr val="bg1"/>
                        </a:solidFill>
                      </a:endParaRPr>
                    </a:p>
                  </a:txBody>
                  <a:tcPr marL="91440" marR="91440" marT="34290" marB="34290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3175" cap="flat" cmpd="sng" algn="ctr">
                      <a:noFill/>
                      <a:prstDash val="solid"/>
                      <a:round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 vert="horz" lIns="91440" tIns="34290" rIns="91440" bIns="34290" anchor="ctr" anchorCtr="1"/>
                    <a:p>
                      <a:pPr algn="ctr" latinLnBrk="1">
                        <a:defRPr/>
                      </a:pPr>
                      <a:endParaRPr lang="ko-KR" altLang="en-US" sz="1400" b="1"/>
                    </a:p>
                  </a:txBody>
                  <a:tcPr marL="91440" marR="91440" marT="34290" marB="34290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3175" cap="flat" cmpd="sng" algn="ctr">
                      <a:noFill/>
                      <a:prstDash val="solid"/>
                      <a:round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 vert="horz" lIns="91440" tIns="34290" rIns="91440" bIns="34290" anchor="ctr" anchorCtr="1"/>
                    <a:p>
                      <a:pPr algn="ctr" latinLnBrk="1">
                        <a:defRPr/>
                      </a:pPr>
                      <a:r>
                        <a:rPr lang="en-US" altLang="ko-KR" sz="1300" b="0">
                          <a:solidFill>
                            <a:schemeClr val="bg1"/>
                          </a:solidFill>
                        </a:rPr>
                        <a:t>date</a:t>
                      </a:r>
                      <a:endParaRPr lang="ko-KR" altLang="en-US" sz="1300" b="0">
                        <a:solidFill>
                          <a:schemeClr val="bg1"/>
                        </a:solidFill>
                      </a:endParaRPr>
                    </a:p>
                  </a:txBody>
                  <a:tcPr marL="91440" marR="91440" marT="34290" marB="34290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3175" cap="flat" cmpd="sng" algn="ctr">
                      <a:noFill/>
                      <a:prstDash val="solid"/>
                      <a:round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 vert="horz" lIns="91440" tIns="34290" rIns="91440" bIns="34290" anchor="ctr" anchorCtr="1"/>
                    <a:p>
                      <a:pPr algn="ctr" latinLnBrk="1">
                        <a:defRPr/>
                      </a:pPr>
                      <a:r>
                        <a:rPr lang="en-US" altLang="ko-KR" sz="1100"/>
                        <a:t>2022-09-28</a:t>
                      </a:r>
                      <a:endParaRPr lang="ko-KR" altLang="en-US" sz="1100" b="1"/>
                    </a:p>
                  </a:txBody>
                  <a:tcPr marL="91440" marR="91440" marT="34290" marB="34290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3175" cap="flat" cmpd="sng" algn="ctr">
                      <a:noFill/>
                      <a:prstDash val="solid"/>
                      <a:round/>
                    </a:lnR>
                    <a:lnT w="3175" cap="flat" cmpd="sng" algn="ctr">
                      <a:noFill/>
                      <a:prstDash val="solid"/>
                      <a:round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329164">
                <a:tc>
                  <a:txBody>
                    <a:bodyPr vert="horz" lIns="91440" tIns="34290" rIns="91440" bIns="34290" anchor="ctr" anchorCtr="1"/>
                    <a:p>
                      <a:pPr algn="ctr" latinLnBrk="1">
                        <a:defRPr/>
                      </a:pPr>
                      <a:r>
                        <a:rPr lang="en-US" altLang="ko-KR" sz="1300">
                          <a:solidFill>
                            <a:schemeClr val="bg1"/>
                          </a:solidFill>
                        </a:rPr>
                        <a:t>screen path</a:t>
                      </a:r>
                      <a:endParaRPr lang="ko-KR" altLang="en-US" sz="1300" b="0">
                        <a:solidFill>
                          <a:schemeClr val="bg1"/>
                        </a:solidFill>
                      </a:endParaRPr>
                    </a:p>
                  </a:txBody>
                  <a:tcPr marL="91440" marR="91440" marT="34290" marB="34290" anchor="ctr" anchorCtr="1">
                    <a:lnL w="3175" cap="flat" cmpd="sng" algn="ctr">
                      <a:noFill/>
                      <a:prstDash val="solid"/>
                      <a:round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3175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gridSpan="5">
                  <a:txBody>
                    <a:bodyPr vert="horz" lIns="91440" tIns="34290" rIns="91440" bIns="34290" anchor="ctr" anchorCtr="1"/>
                    <a:p>
                      <a:pPr algn="ctr" latinLnBrk="1">
                        <a:defRPr/>
                      </a:pPr>
                      <a:endParaRPr lang="ko-KR" altLang="en-US" sz="1400" b="0"/>
                    </a:p>
                  </a:txBody>
                  <a:tcPr marL="91440" marR="91440" marT="34290" marB="34290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3175" cap="flat" cmpd="sng" algn="ctr">
                      <a:noFill/>
                      <a:prstDash val="solid"/>
                      <a:round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3175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6732240" y="339502"/>
          <a:ext cx="2125211" cy="306892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504056"/>
                <a:gridCol w="1621155"/>
              </a:tblGrid>
              <a:tr h="504056">
                <a:tc gridSpan="2">
                  <a:txBody>
                    <a:bodyPr vert="horz" lIns="91440" tIns="45720" rIns="91440" bIns="45720" anchor="ctr" anchorCtr="1"/>
                    <a:p>
                      <a:pPr latinLnBrk="1">
                        <a:defRPr/>
                      </a:pPr>
                      <a:r>
                        <a:rPr lang="en-US" altLang="ko-KR" sz="1400" b="0"/>
                        <a:t>description</a:t>
                      </a:r>
                      <a:endParaRPr lang="ko-KR" altLang="en-US" sz="1400" b="0"/>
                    </a:p>
                  </a:txBody>
                  <a:tcPr marL="91440" marR="91440" anchor="ctr" anchorCtr="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</a:tr>
              <a:tr h="504056">
                <a:tc>
                  <a:txBody>
                    <a:bodyPr vert="horz" lIns="91440" tIns="45720" rIns="91440" bIns="45720" anchor="ctr" anchorCtr="1"/>
                    <a:p>
                      <a:pPr algn="ctr" latinLnBrk="1">
                        <a:defRPr/>
                      </a:pPr>
                      <a:r>
                        <a:rPr lang="en-US" altLang="ko-KR" sz="1600" b="0"/>
                        <a:t>1</a:t>
                      </a:r>
                      <a:endParaRPr lang="ko-KR" altLang="en-US" sz="1600" b="0"/>
                    </a:p>
                  </a:txBody>
                  <a:tcPr marL="91440" marR="91440" anchor="ctr" anchorCtr="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en-US" altLang="ko-KR" sz="1000"/>
                        <a:t>AI</a:t>
                      </a:r>
                      <a:r>
                        <a:rPr lang="ko-KR" altLang="en-US" sz="1000"/>
                        <a:t>를 이용해 공모전을 추천받은 페이지</a:t>
                      </a:r>
                      <a:endParaRPr lang="ko-KR" altLang="en-US" sz="1000"/>
                    </a:p>
                  </a:txBody>
                  <a:tcPr marL="91440" marR="9144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</a:tr>
              <a:tr h="504056">
                <a:tc>
                  <a:txBody>
                    <a:bodyPr vert="horz" lIns="91440" tIns="45720" rIns="91440" bIns="45720" anchor="ctr" anchorCtr="1"/>
                    <a:p>
                      <a:pPr algn="ctr" latinLnBrk="1">
                        <a:defRPr/>
                      </a:pPr>
                      <a:r>
                        <a:rPr lang="en-US" altLang="ko-KR" sz="1600" b="0"/>
                        <a:t>2</a:t>
                      </a:r>
                      <a:endParaRPr lang="ko-KR" altLang="en-US" sz="1600" b="0"/>
                    </a:p>
                  </a:txBody>
                  <a:tcPr marL="91440" marR="91440" anchor="ctr" anchorCtr="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en-US" altLang="ko-KR" sz="1000"/>
                        <a:t>‘</a:t>
                      </a:r>
                      <a:r>
                        <a:rPr lang="ko-KR" altLang="en-US" sz="1000"/>
                        <a:t>참가 신청 하러가기</a:t>
                      </a:r>
                      <a:r>
                        <a:rPr lang="en-US" altLang="ko-KR" sz="1000"/>
                        <a:t>’</a:t>
                      </a:r>
                      <a:r>
                        <a:rPr lang="ko-KR" altLang="en-US" sz="1000"/>
                        <a:t>를 클릭 시 해당 공모전 지원 페이지로 이동한다</a:t>
                      </a:r>
                      <a:r>
                        <a:rPr lang="en-US" altLang="ko-KR" sz="1000"/>
                        <a:t>.</a:t>
                      </a:r>
                      <a:endParaRPr lang="en-US" altLang="ko-KR" sz="1000"/>
                    </a:p>
                  </a:txBody>
                  <a:tcPr marL="91440" marR="9144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</a:tr>
              <a:tr h="504056">
                <a:tc>
                  <a:txBody>
                    <a:bodyPr vert="horz" lIns="91440" tIns="45720" rIns="91440" bIns="45720" anchor="ctr" anchorCtr="1"/>
                    <a:p>
                      <a:pPr algn="ctr" latinLnBrk="1">
                        <a:defRPr/>
                      </a:pPr>
                      <a:r>
                        <a:rPr lang="en-US" altLang="ko-KR" sz="1600" b="0"/>
                        <a:t>3</a:t>
                      </a:r>
                      <a:endParaRPr lang="ko-KR" altLang="en-US" sz="1600" b="0"/>
                    </a:p>
                  </a:txBody>
                  <a:tcPr marL="91440" marR="91440" anchor="ctr" anchorCtr="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 marL="91440" marR="9144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</a:tr>
              <a:tr h="504056">
                <a:tc>
                  <a:txBody>
                    <a:bodyPr vert="horz" lIns="91440" tIns="45720" rIns="91440" bIns="45720" anchor="ctr" anchorCtr="1"/>
                    <a:p>
                      <a:pPr algn="ctr" latinLnBrk="1">
                        <a:defRPr/>
                      </a:pPr>
                      <a:r>
                        <a:rPr lang="en-US" altLang="ko-KR" sz="1600" b="0"/>
                        <a:t>4</a:t>
                      </a:r>
                      <a:endParaRPr lang="ko-KR" altLang="en-US" sz="1600" b="0"/>
                    </a:p>
                  </a:txBody>
                  <a:tcPr marL="91440" marR="91440" anchor="ctr" anchorCtr="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 marL="91440" marR="9144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</a:tr>
              <a:tr h="504056">
                <a:tc>
                  <a:txBody>
                    <a:bodyPr vert="horz" lIns="91440" tIns="45720" rIns="91440" bIns="45720" anchor="ctr" anchorCtr="1"/>
                    <a:p>
                      <a:pPr algn="ctr" latinLnBrk="1">
                        <a:defRPr/>
                      </a:pPr>
                      <a:r>
                        <a:rPr lang="en-US" altLang="ko-KR" sz="1600" b="0"/>
                        <a:t>5</a:t>
                      </a:r>
                      <a:endParaRPr lang="ko-KR" altLang="en-US" sz="1600" b="0"/>
                    </a:p>
                  </a:txBody>
                  <a:tcPr marL="91440" marR="91440" anchor="ctr" anchorCtr="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 marL="91440" marR="9144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</a:tr>
            </a:tbl>
          </a:graphicData>
        </a:graphic>
      </p:graphicFrame>
      <p:pic>
        <p:nvPicPr>
          <p:cNvPr id="30722" name="Picture 2" descr="C:\Users\pc07\Desktop\최프자료\1조 산출물\화면정의서\새 폴더\[Log4Job(박성우-미래연구소)] 미래연구소 - 나에게 맞는 공모천 추천받기 - 2 (1).jpg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51520" y="1237173"/>
            <a:ext cx="6048672" cy="3710841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내용 개체 틀 3"/>
          <p:cNvGraphicFramePr>
            <a:graphicFrameLocks noGrp="1"/>
          </p:cNvGraphicFramePr>
          <p:nvPr>
            <p:ph idx="1"/>
          </p:nvPr>
        </p:nvGraphicFramePr>
        <p:xfrm>
          <a:off x="251520" y="339502"/>
          <a:ext cx="6120681" cy="807319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055289"/>
                <a:gridCol w="1464991"/>
                <a:gridCol w="936104"/>
                <a:gridCol w="855914"/>
                <a:gridCol w="612387"/>
                <a:gridCol w="1195996"/>
              </a:tblGrid>
              <a:tr h="288031">
                <a:tc>
                  <a:txBody>
                    <a:bodyPr vert="horz" lIns="91440" tIns="34290" rIns="91440" bIns="34290" anchor="ctr" anchorCtr="1"/>
                    <a:p>
                      <a:pPr algn="ctr" latinLnBrk="1">
                        <a:defRPr/>
                      </a:pPr>
                      <a:r>
                        <a:rPr lang="en-US" altLang="ko-KR" sz="1300" b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en-US" altLang="ko-KR" sz="1300" b="0" baseline="0">
                          <a:solidFill>
                            <a:schemeClr val="bg1"/>
                          </a:solidFill>
                        </a:rPr>
                        <a:t> title</a:t>
                      </a:r>
                      <a:endParaRPr lang="ko-KR" altLang="en-US" sz="1300" b="0">
                        <a:solidFill>
                          <a:schemeClr val="bg1"/>
                        </a:solidFill>
                      </a:endParaRPr>
                    </a:p>
                  </a:txBody>
                  <a:tcPr marL="91440" marR="91440" marT="34290" marB="34290" anchor="ctr" anchorCtr="1">
                    <a:lnL w="3175" cap="flat" cmpd="sng" algn="ctr">
                      <a:noFill/>
                      <a:prstDash val="solid"/>
                      <a:round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3175" cap="flat" cmpd="sng" algn="ctr">
                      <a:noFill/>
                      <a:prstDash val="solid"/>
                      <a:round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 vert="horz" lIns="91440" tIns="34290" rIns="91440" bIns="34290" anchor="ctr" anchorCtr="1"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900" b="1">
                          <a:solidFill>
                            <a:schemeClr val="tx1"/>
                          </a:solidFill>
                        </a:rPr>
                        <a:t>미래연구소</a:t>
                      </a:r>
                      <a:r>
                        <a:rPr lang="en-US" altLang="ko-KR" sz="900" b="1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900" b="1">
                          <a:solidFill>
                            <a:schemeClr val="tx1"/>
                          </a:solidFill>
                        </a:rPr>
                        <a:t>다양한 </a:t>
                      </a:r>
                      <a:r>
                        <a:rPr lang="en-US" altLang="ko-KR" sz="900" b="1">
                          <a:solidFill>
                            <a:schemeClr val="tx1"/>
                          </a:solidFill>
                        </a:rPr>
                        <a:t>AI </a:t>
                      </a:r>
                      <a:r>
                        <a:rPr lang="ko-KR" altLang="en-US" sz="900" b="1">
                          <a:solidFill>
                            <a:schemeClr val="tx1"/>
                          </a:solidFill>
                        </a:rPr>
                        <a:t>체험하기</a:t>
                      </a:r>
                      <a:r>
                        <a:rPr lang="en-US" altLang="ko-KR" sz="900" b="1">
                          <a:solidFill>
                            <a:schemeClr val="tx1"/>
                          </a:solidFill>
                        </a:rPr>
                        <a:t>-AI</a:t>
                      </a:r>
                      <a:r>
                        <a:rPr lang="ko-KR" altLang="en-US" sz="900" b="1">
                          <a:solidFill>
                            <a:schemeClr val="tx1"/>
                          </a:solidFill>
                        </a:rPr>
                        <a:t>의 향후 고용동향 예측</a:t>
                      </a:r>
                      <a:endParaRPr lang="ko-KR" altLang="en-US" sz="900" b="1">
                        <a:solidFill>
                          <a:schemeClr val="tx1"/>
                        </a:solidFill>
                      </a:endParaRPr>
                    </a:p>
                  </a:txBody>
                  <a:tcPr marL="91440" marR="91440" marT="34290" marB="34290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3175" cap="flat" cmpd="sng" algn="ctr">
                      <a:noFill/>
                      <a:prstDash val="solid"/>
                      <a:round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 vert="horz" lIns="91440" tIns="34290" rIns="91440" bIns="34290" anchor="ctr" anchorCtr="1"/>
                    <a:p>
                      <a:pPr algn="ctr" latinLnBrk="1">
                        <a:defRPr/>
                      </a:pPr>
                      <a:r>
                        <a:rPr lang="en-US" altLang="ko-KR" sz="1300" b="0">
                          <a:solidFill>
                            <a:schemeClr val="bg1"/>
                          </a:solidFill>
                        </a:rPr>
                        <a:t>screen</a:t>
                      </a:r>
                      <a:r>
                        <a:rPr lang="en-US" altLang="ko-KR" sz="130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ko-KR" sz="1300" b="0">
                          <a:solidFill>
                            <a:schemeClr val="bg1"/>
                          </a:solidFill>
                        </a:rPr>
                        <a:t>ID</a:t>
                      </a:r>
                      <a:endParaRPr lang="ko-KR" altLang="en-US" sz="1300" b="0">
                        <a:solidFill>
                          <a:schemeClr val="bg1"/>
                        </a:solidFill>
                      </a:endParaRPr>
                    </a:p>
                  </a:txBody>
                  <a:tcPr marL="91440" marR="91440" marT="34290" marB="34290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3175" cap="flat" cmpd="sng" algn="ctr">
                      <a:noFill/>
                      <a:prstDash val="solid"/>
                      <a:round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 vert="horz" lIns="91440" tIns="34290" rIns="91440" bIns="34290" anchor="ctr" anchorCtr="1"/>
                    <a:p>
                      <a:pPr algn="ctr" latinLnBrk="1">
                        <a:defRPr/>
                      </a:pPr>
                      <a:endParaRPr lang="ko-KR" altLang="en-US" sz="1400" b="1"/>
                    </a:p>
                  </a:txBody>
                  <a:tcPr marL="91440" marR="91440" marT="34290" marB="34290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3175" cap="flat" cmpd="sng" algn="ctr">
                      <a:noFill/>
                      <a:prstDash val="solid"/>
                      <a:round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 vert="horz" lIns="91440" tIns="34290" rIns="91440" bIns="34290" anchor="ctr" anchorCtr="1"/>
                    <a:p>
                      <a:pPr algn="ctr" latinLnBrk="1">
                        <a:defRPr/>
                      </a:pPr>
                      <a:r>
                        <a:rPr lang="en-US" altLang="ko-KR" sz="1300" b="0">
                          <a:solidFill>
                            <a:schemeClr val="bg1"/>
                          </a:solidFill>
                        </a:rPr>
                        <a:t>date</a:t>
                      </a:r>
                      <a:endParaRPr lang="ko-KR" altLang="en-US" sz="1300" b="0">
                        <a:solidFill>
                          <a:schemeClr val="bg1"/>
                        </a:solidFill>
                      </a:endParaRPr>
                    </a:p>
                  </a:txBody>
                  <a:tcPr marL="91440" marR="91440" marT="34290" marB="34290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3175" cap="flat" cmpd="sng" algn="ctr">
                      <a:noFill/>
                      <a:prstDash val="solid"/>
                      <a:round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 vert="horz" lIns="91440" tIns="34290" rIns="91440" bIns="34290" anchor="ctr" anchorCtr="1"/>
                    <a:p>
                      <a:pPr algn="ctr" latinLnBrk="1">
                        <a:defRPr/>
                      </a:pPr>
                      <a:r>
                        <a:rPr lang="en-US" altLang="ko-KR" sz="1100"/>
                        <a:t>2022-09-28</a:t>
                      </a:r>
                      <a:endParaRPr lang="ko-KR" altLang="en-US" sz="1100" b="1"/>
                    </a:p>
                  </a:txBody>
                  <a:tcPr marL="91440" marR="91440" marT="34290" marB="34290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3175" cap="flat" cmpd="sng" algn="ctr">
                      <a:noFill/>
                      <a:prstDash val="solid"/>
                      <a:round/>
                    </a:lnR>
                    <a:lnT w="3175" cap="flat" cmpd="sng" algn="ctr">
                      <a:noFill/>
                      <a:prstDash val="solid"/>
                      <a:round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329164">
                <a:tc>
                  <a:txBody>
                    <a:bodyPr vert="horz" lIns="91440" tIns="34290" rIns="91440" bIns="34290" anchor="ctr" anchorCtr="1"/>
                    <a:p>
                      <a:pPr algn="ctr" latinLnBrk="1">
                        <a:defRPr/>
                      </a:pPr>
                      <a:r>
                        <a:rPr lang="en-US" altLang="ko-KR" sz="1300">
                          <a:solidFill>
                            <a:schemeClr val="bg1"/>
                          </a:solidFill>
                        </a:rPr>
                        <a:t>screen path</a:t>
                      </a:r>
                      <a:endParaRPr lang="ko-KR" altLang="en-US" sz="1300" b="0">
                        <a:solidFill>
                          <a:schemeClr val="bg1"/>
                        </a:solidFill>
                      </a:endParaRPr>
                    </a:p>
                  </a:txBody>
                  <a:tcPr marL="91440" marR="91440" marT="34290" marB="34290" anchor="ctr" anchorCtr="1">
                    <a:lnL w="3175" cap="flat" cmpd="sng" algn="ctr">
                      <a:noFill/>
                      <a:prstDash val="solid"/>
                      <a:round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3175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gridSpan="5">
                  <a:txBody>
                    <a:bodyPr vert="horz" lIns="91440" tIns="34290" rIns="91440" bIns="34290" anchor="ctr" anchorCtr="1"/>
                    <a:p>
                      <a:pPr algn="ctr" latinLnBrk="1">
                        <a:defRPr/>
                      </a:pPr>
                      <a:endParaRPr lang="ko-KR" altLang="en-US" sz="1400" b="0"/>
                    </a:p>
                  </a:txBody>
                  <a:tcPr marL="91440" marR="91440" marT="34290" marB="34290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3175" cap="flat" cmpd="sng" algn="ctr">
                      <a:noFill/>
                      <a:prstDash val="solid"/>
                      <a:round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3175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6732240" y="339502"/>
          <a:ext cx="2123728" cy="3024336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504056"/>
                <a:gridCol w="1619672"/>
              </a:tblGrid>
              <a:tr h="504056">
                <a:tc gridSpan="2">
                  <a:txBody>
                    <a:bodyPr vert="horz" lIns="91440" tIns="45720" rIns="91440" bIns="45720" anchor="ctr" anchorCtr="1"/>
                    <a:p>
                      <a:pPr latinLnBrk="1">
                        <a:defRPr/>
                      </a:pPr>
                      <a:r>
                        <a:rPr lang="en-US" altLang="ko-KR" sz="1400" b="0"/>
                        <a:t>description</a:t>
                      </a:r>
                      <a:endParaRPr lang="ko-KR" altLang="en-US" sz="1400" b="0"/>
                    </a:p>
                  </a:txBody>
                  <a:tcPr marL="91440" marR="91440" anchor="ctr" anchorCtr="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</a:tr>
              <a:tr h="504056">
                <a:tc>
                  <a:txBody>
                    <a:bodyPr vert="horz" lIns="91440" tIns="45720" rIns="91440" bIns="45720" anchor="ctr" anchorCtr="1"/>
                    <a:p>
                      <a:pPr algn="ctr" latinLnBrk="1">
                        <a:defRPr/>
                      </a:pPr>
                      <a:r>
                        <a:rPr lang="en-US" altLang="ko-KR" sz="1600" b="0"/>
                        <a:t>1</a:t>
                      </a:r>
                      <a:endParaRPr lang="ko-KR" altLang="en-US" sz="1600" b="0"/>
                    </a:p>
                  </a:txBody>
                  <a:tcPr marL="91440" marR="91440" anchor="ctr" anchorCtr="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en-US" altLang="ko-KR" sz="1000"/>
                        <a:t>AI</a:t>
                      </a:r>
                      <a:r>
                        <a:rPr lang="ko-KR" altLang="en-US" sz="1000"/>
                        <a:t>를 이용해 고용동향을 예측할 수 있는 페이지</a:t>
                      </a:r>
                      <a:endParaRPr lang="ko-KR" altLang="en-US" sz="1000"/>
                    </a:p>
                  </a:txBody>
                  <a:tcPr marL="91440" marR="9144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</a:tr>
              <a:tr h="504056">
                <a:tc>
                  <a:txBody>
                    <a:bodyPr vert="horz" lIns="91440" tIns="45720" rIns="91440" bIns="45720" anchor="ctr" anchorCtr="1"/>
                    <a:p>
                      <a:pPr algn="ctr" latinLnBrk="1">
                        <a:defRPr/>
                      </a:pPr>
                      <a:r>
                        <a:rPr lang="en-US" altLang="ko-KR" sz="1600" b="0"/>
                        <a:t>2</a:t>
                      </a:r>
                      <a:endParaRPr lang="ko-KR" altLang="en-US" sz="1600" b="0"/>
                    </a:p>
                  </a:txBody>
                  <a:tcPr marL="91440" marR="91440" anchor="ctr" anchorCtr="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 marL="91440" marR="9144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</a:tr>
              <a:tr h="504056">
                <a:tc>
                  <a:txBody>
                    <a:bodyPr vert="horz" lIns="91440" tIns="45720" rIns="91440" bIns="45720" anchor="ctr" anchorCtr="1"/>
                    <a:p>
                      <a:pPr algn="ctr" latinLnBrk="1">
                        <a:defRPr/>
                      </a:pPr>
                      <a:r>
                        <a:rPr lang="en-US" altLang="ko-KR" sz="1600" b="0"/>
                        <a:t>3</a:t>
                      </a:r>
                      <a:endParaRPr lang="ko-KR" altLang="en-US" sz="1600" b="0"/>
                    </a:p>
                  </a:txBody>
                  <a:tcPr marL="91440" marR="91440" anchor="ctr" anchorCtr="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 marL="91440" marR="9144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</a:tr>
              <a:tr h="504056">
                <a:tc>
                  <a:txBody>
                    <a:bodyPr vert="horz" lIns="91440" tIns="45720" rIns="91440" bIns="45720" anchor="ctr" anchorCtr="1"/>
                    <a:p>
                      <a:pPr algn="ctr" latinLnBrk="1">
                        <a:defRPr/>
                      </a:pPr>
                      <a:r>
                        <a:rPr lang="en-US" altLang="ko-KR" sz="1600" b="0"/>
                        <a:t>4</a:t>
                      </a:r>
                      <a:endParaRPr lang="ko-KR" altLang="en-US" sz="1600" b="0"/>
                    </a:p>
                  </a:txBody>
                  <a:tcPr marL="91440" marR="91440" anchor="ctr" anchorCtr="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 marL="91440" marR="9144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</a:tr>
              <a:tr h="504056">
                <a:tc>
                  <a:txBody>
                    <a:bodyPr vert="horz" lIns="91440" tIns="45720" rIns="91440" bIns="45720" anchor="ctr" anchorCtr="1"/>
                    <a:p>
                      <a:pPr algn="ctr" latinLnBrk="1">
                        <a:defRPr/>
                      </a:pPr>
                      <a:r>
                        <a:rPr lang="en-US" altLang="ko-KR" sz="1600" b="0"/>
                        <a:t>5</a:t>
                      </a:r>
                      <a:endParaRPr lang="ko-KR" altLang="en-US" sz="1600" b="0"/>
                    </a:p>
                  </a:txBody>
                  <a:tcPr marL="91440" marR="91440" anchor="ctr" anchorCtr="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 marL="91440" marR="9144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</a:tr>
            </a:tbl>
          </a:graphicData>
        </a:graphic>
      </p:graphicFrame>
      <p:pic>
        <p:nvPicPr>
          <p:cNvPr id="34818" name="Picture 2" descr="C:\Users\pc07\Desktop\최프자료\1조 산출물\화면정의서\새 폴더\[Log4Job(박성우-미래연구소)] 미래연구소 - AI의 향후 고용동향 예측.jpg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51520" y="1203598"/>
            <a:ext cx="6103398" cy="3744416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내용 개체 틀 3"/>
          <p:cNvGraphicFramePr>
            <a:graphicFrameLocks noGrp="1"/>
          </p:cNvGraphicFramePr>
          <p:nvPr>
            <p:ph idx="1"/>
          </p:nvPr>
        </p:nvGraphicFramePr>
        <p:xfrm>
          <a:off x="251520" y="339502"/>
          <a:ext cx="6120681" cy="617195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055289"/>
                <a:gridCol w="1464991"/>
                <a:gridCol w="936104"/>
                <a:gridCol w="855914"/>
                <a:gridCol w="612387"/>
                <a:gridCol w="1195996"/>
              </a:tblGrid>
              <a:tr h="28803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300" b="0" dirty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en-US" altLang="ko-KR" sz="1300" b="0" baseline="0" dirty="0">
                          <a:solidFill>
                            <a:schemeClr val="bg1"/>
                          </a:solidFill>
                        </a:rPr>
                        <a:t> title</a:t>
                      </a:r>
                      <a:endParaRPr lang="ko-KR" altLang="en-US" sz="1300" b="0" dirty="0">
                        <a:solidFill>
                          <a:schemeClr val="bg1"/>
                        </a:solidFill>
                      </a:endParaRPr>
                    </a:p>
                  </a:txBody>
                  <a:tcPr marT="34290" marB="34290" anchor="ctr" anchorCtr="1">
                    <a:lnL w="3175" cap="flat" cmpd="sng" algn="ctr">
                      <a:noFill/>
                      <a:prstDash val="solid"/>
                      <a:round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3175" cap="flat" cmpd="sng" algn="ctr">
                      <a:noFill/>
                      <a:prstDash val="solid"/>
                      <a:round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900" dirty="0" smtClean="0"/>
                        <a:t>연봉</a:t>
                      </a:r>
                      <a:r>
                        <a:rPr lang="en-US" altLang="ko-KR" sz="900" dirty="0" smtClean="0"/>
                        <a:t>-</a:t>
                      </a:r>
                      <a:r>
                        <a:rPr lang="ko-KR" altLang="en-US" sz="900" dirty="0" smtClean="0"/>
                        <a:t>연봉리스트</a:t>
                      </a:r>
                      <a:endParaRPr lang="ko-KR" altLang="en-US" sz="900" dirty="0"/>
                    </a:p>
                  </a:txBody>
                  <a:tcPr marT="34290" marB="34290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3175" cap="flat" cmpd="sng" algn="ctr">
                      <a:noFill/>
                      <a:prstDash val="solid"/>
                      <a:round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300" b="0">
                          <a:solidFill>
                            <a:schemeClr val="bg1"/>
                          </a:solidFill>
                        </a:rPr>
                        <a:t>screen</a:t>
                      </a:r>
                      <a:r>
                        <a:rPr lang="en-US" altLang="ko-KR" sz="130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ko-KR" sz="1300" b="0">
                          <a:solidFill>
                            <a:schemeClr val="bg1"/>
                          </a:solidFill>
                        </a:rPr>
                        <a:t>ID</a:t>
                      </a:r>
                      <a:endParaRPr lang="ko-KR" altLang="en-US" sz="1300" b="0">
                        <a:solidFill>
                          <a:schemeClr val="bg1"/>
                        </a:solidFill>
                      </a:endParaRPr>
                    </a:p>
                  </a:txBody>
                  <a:tcPr marT="34290" marB="34290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3175" cap="flat" cmpd="sng" algn="ctr">
                      <a:noFill/>
                      <a:prstDash val="solid"/>
                      <a:round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/>
                    </a:p>
                  </a:txBody>
                  <a:tcPr marT="34290" marB="34290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3175" cap="flat" cmpd="sng" algn="ctr">
                      <a:noFill/>
                      <a:prstDash val="solid"/>
                      <a:round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300" b="0">
                          <a:solidFill>
                            <a:schemeClr val="bg1"/>
                          </a:solidFill>
                        </a:rPr>
                        <a:t>date</a:t>
                      </a:r>
                      <a:endParaRPr lang="ko-KR" altLang="en-US" sz="1300" b="0">
                        <a:solidFill>
                          <a:schemeClr val="bg1"/>
                        </a:solidFill>
                      </a:endParaRPr>
                    </a:p>
                  </a:txBody>
                  <a:tcPr marT="34290" marB="34290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3175" cap="flat" cmpd="sng" algn="ctr">
                      <a:noFill/>
                      <a:prstDash val="solid"/>
                      <a:round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/>
                        <a:t>2022-09-28</a:t>
                      </a:r>
                      <a:endParaRPr lang="ko-KR" altLang="en-US" sz="1100" b="1"/>
                    </a:p>
                  </a:txBody>
                  <a:tcPr marT="34290" marB="34290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3175" cap="flat" cmpd="sng" algn="ctr">
                      <a:noFill/>
                      <a:prstDash val="solid"/>
                      <a:round/>
                    </a:lnR>
                    <a:lnT w="3175" cap="flat" cmpd="sng" algn="ctr">
                      <a:noFill/>
                      <a:prstDash val="solid"/>
                      <a:round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329164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300">
                          <a:solidFill>
                            <a:schemeClr val="bg1"/>
                          </a:solidFill>
                        </a:rPr>
                        <a:t>screen path</a:t>
                      </a:r>
                      <a:endParaRPr lang="ko-KR" altLang="en-US" sz="1300" b="0">
                        <a:solidFill>
                          <a:schemeClr val="bg1"/>
                        </a:solidFill>
                      </a:endParaRPr>
                    </a:p>
                  </a:txBody>
                  <a:tcPr marT="34290" marB="34290" anchor="ctr" anchorCtr="1">
                    <a:lnL w="3175" cap="flat" cmpd="sng" algn="ctr">
                      <a:noFill/>
                      <a:prstDash val="solid"/>
                      <a:round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3175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0"/>
                    </a:p>
                  </a:txBody>
                  <a:tcPr marT="34290" marB="34290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3175" cap="flat" cmpd="sng" algn="ctr">
                      <a:noFill/>
                      <a:prstDash val="solid"/>
                      <a:round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3175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6732240" y="339502"/>
          <a:ext cx="2125211" cy="306892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504056"/>
                <a:gridCol w="1621155"/>
              </a:tblGrid>
              <a:tr h="504056">
                <a:tc gridSpan="2"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400" b="0"/>
                        <a:t>description</a:t>
                      </a:r>
                      <a:endParaRPr lang="ko-KR" altLang="en-US" sz="1400" b="0"/>
                    </a:p>
                  </a:txBody>
                  <a:tcPr anchor="ctr" anchorCtr="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</a:tr>
              <a:tr h="50405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/>
                        <a:t>1</a:t>
                      </a:r>
                      <a:endParaRPr lang="ko-KR" altLang="en-US" sz="1600" b="0"/>
                    </a:p>
                  </a:txBody>
                  <a:tcPr anchor="ctr" anchorCtr="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00"/>
                        <a:t>연봉정보 클릭시 보이는 페이지 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</a:tr>
              <a:tr h="50405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/>
                        <a:t>2</a:t>
                      </a:r>
                      <a:endParaRPr lang="ko-KR" altLang="en-US" sz="1600" b="0"/>
                    </a:p>
                  </a:txBody>
                  <a:tcPr anchor="ctr" anchorCtr="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00"/>
                        <a:t>확인하고싶은 기업을 검색할 수있다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</a:tr>
              <a:tr h="50405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/>
                        <a:t>3</a:t>
                      </a:r>
                      <a:endParaRPr lang="ko-KR" altLang="en-US" sz="1600" b="0"/>
                    </a:p>
                  </a:txBody>
                  <a:tcPr anchor="ctr" anchorCtr="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00"/>
                        <a:t>검색 높은순</a:t>
                      </a:r>
                      <a:r>
                        <a:rPr lang="en-US" altLang="ko-KR" sz="1000"/>
                        <a:t>,</a:t>
                      </a:r>
                      <a:r>
                        <a:rPr lang="ko-KR" altLang="en-US" sz="1000"/>
                        <a:t>사원수 많은순</a:t>
                      </a:r>
                      <a:r>
                        <a:rPr lang="en-US" altLang="ko-KR" sz="1000"/>
                        <a:t>,</a:t>
                      </a:r>
                      <a:r>
                        <a:rPr lang="ko-KR" altLang="en-US" sz="1000"/>
                        <a:t> 연봉 높은순 으로 확인 가능하다</a:t>
                      </a:r>
                      <a:r>
                        <a:rPr lang="en-US" altLang="ko-KR" sz="1000"/>
                        <a:t>.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</a:tr>
              <a:tr h="50405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/>
                        <a:t>4</a:t>
                      </a:r>
                      <a:endParaRPr lang="ko-KR" altLang="en-US" sz="1600" b="0"/>
                    </a:p>
                  </a:txBody>
                  <a:tcPr anchor="ctr" anchorCtr="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</a:tr>
              <a:tr h="50405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/>
                        <a:t>5</a:t>
                      </a:r>
                      <a:endParaRPr lang="ko-KR" altLang="en-US" sz="1600" b="0"/>
                    </a:p>
                  </a:txBody>
                  <a:tcPr anchor="ctr" anchorCtr="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</a:tr>
            </a:tbl>
          </a:graphicData>
        </a:graphic>
      </p:graphicFrame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 cstate="print"/>
          <a:stretch>
            <a:fillRect/>
          </a:stretch>
        </p:blipFill>
        <p:spPr>
          <a:xfrm>
            <a:off x="683568" y="987574"/>
            <a:ext cx="5616624" cy="408391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:dsp="http://schemas.microsoft.com/office/drawing/2008/diagram" xmlns:dgm="http://schemas.openxmlformats.org/drawingml/2006/diagram" xmlns:c="http://schemas.openxmlformats.org/drawingml/2006/chart" xmlns="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내용 개체 틀 3"/>
          <p:cNvGraphicFramePr>
            <a:graphicFrameLocks noGrp="1"/>
          </p:cNvGraphicFramePr>
          <p:nvPr>
            <p:ph idx="1"/>
          </p:nvPr>
        </p:nvGraphicFramePr>
        <p:xfrm>
          <a:off x="251520" y="339502"/>
          <a:ext cx="6120681" cy="672064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055289"/>
                <a:gridCol w="1464991"/>
                <a:gridCol w="936104"/>
                <a:gridCol w="855914"/>
                <a:gridCol w="612387"/>
                <a:gridCol w="1195996"/>
              </a:tblGrid>
              <a:tr h="28803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300" b="0" dirty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en-US" altLang="ko-KR" sz="1300" b="0" baseline="0" dirty="0">
                          <a:solidFill>
                            <a:schemeClr val="bg1"/>
                          </a:solidFill>
                        </a:rPr>
                        <a:t> title</a:t>
                      </a:r>
                      <a:endParaRPr lang="ko-KR" altLang="en-US" sz="1300" b="0" dirty="0">
                        <a:solidFill>
                          <a:schemeClr val="bg1"/>
                        </a:solidFill>
                      </a:endParaRPr>
                    </a:p>
                  </a:txBody>
                  <a:tcPr marT="34290" marB="34290" anchor="ctr" anchorCtr="1">
                    <a:lnL w="3175" cap="flat" cmpd="sng" algn="ctr">
                      <a:noFill/>
                      <a:prstDash val="solid"/>
                      <a:round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3175" cap="flat" cmpd="sng" algn="ctr">
                      <a:noFill/>
                      <a:prstDash val="solid"/>
                      <a:round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900" dirty="0" smtClean="0"/>
                        <a:t>연봉</a:t>
                      </a:r>
                      <a:r>
                        <a:rPr lang="en-US" altLang="ko-KR" sz="900" dirty="0" smtClean="0"/>
                        <a:t>-</a:t>
                      </a:r>
                      <a:r>
                        <a:rPr lang="ko-KR" altLang="en-US" sz="900" dirty="0" smtClean="0"/>
                        <a:t>연봉리스트</a:t>
                      </a:r>
                      <a:r>
                        <a:rPr lang="en-US" altLang="ko-KR" sz="900" dirty="0" smtClean="0"/>
                        <a:t>/</a:t>
                      </a:r>
                      <a:r>
                        <a:rPr lang="ko-KR" altLang="en-US" sz="900" dirty="0" smtClean="0"/>
                        <a:t>연봉정보</a:t>
                      </a:r>
                      <a:endParaRPr lang="ko-KR" altLang="en-US" sz="900" dirty="0"/>
                    </a:p>
                  </a:txBody>
                  <a:tcPr marT="34290" marB="34290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3175" cap="flat" cmpd="sng" algn="ctr">
                      <a:noFill/>
                      <a:prstDash val="solid"/>
                      <a:round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300" b="0">
                          <a:solidFill>
                            <a:schemeClr val="bg1"/>
                          </a:solidFill>
                        </a:rPr>
                        <a:t>screen</a:t>
                      </a:r>
                      <a:r>
                        <a:rPr lang="en-US" altLang="ko-KR" sz="130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ko-KR" sz="1300" b="0">
                          <a:solidFill>
                            <a:schemeClr val="bg1"/>
                          </a:solidFill>
                        </a:rPr>
                        <a:t>ID</a:t>
                      </a:r>
                      <a:endParaRPr lang="ko-KR" altLang="en-US" sz="1300" b="0">
                        <a:solidFill>
                          <a:schemeClr val="bg1"/>
                        </a:solidFill>
                      </a:endParaRPr>
                    </a:p>
                  </a:txBody>
                  <a:tcPr marT="34290" marB="34290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3175" cap="flat" cmpd="sng" algn="ctr">
                      <a:noFill/>
                      <a:prstDash val="solid"/>
                      <a:round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/>
                    </a:p>
                  </a:txBody>
                  <a:tcPr marT="34290" marB="34290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3175" cap="flat" cmpd="sng" algn="ctr">
                      <a:noFill/>
                      <a:prstDash val="solid"/>
                      <a:round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300" b="0">
                          <a:solidFill>
                            <a:schemeClr val="bg1"/>
                          </a:solidFill>
                        </a:rPr>
                        <a:t>date</a:t>
                      </a:r>
                      <a:endParaRPr lang="ko-KR" altLang="en-US" sz="1300" b="0">
                        <a:solidFill>
                          <a:schemeClr val="bg1"/>
                        </a:solidFill>
                      </a:endParaRPr>
                    </a:p>
                  </a:txBody>
                  <a:tcPr marT="34290" marB="34290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3175" cap="flat" cmpd="sng" algn="ctr">
                      <a:noFill/>
                      <a:prstDash val="solid"/>
                      <a:round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/>
                        <a:t>2022-09-28</a:t>
                      </a:r>
                      <a:endParaRPr lang="ko-KR" altLang="en-US" sz="1100" b="1"/>
                    </a:p>
                  </a:txBody>
                  <a:tcPr marT="34290" marB="34290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3175" cap="flat" cmpd="sng" algn="ctr">
                      <a:noFill/>
                      <a:prstDash val="solid"/>
                      <a:round/>
                    </a:lnR>
                    <a:lnT w="3175" cap="flat" cmpd="sng" algn="ctr">
                      <a:noFill/>
                      <a:prstDash val="solid"/>
                      <a:round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329164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300">
                          <a:solidFill>
                            <a:schemeClr val="bg1"/>
                          </a:solidFill>
                        </a:rPr>
                        <a:t>screen path</a:t>
                      </a:r>
                      <a:endParaRPr lang="ko-KR" altLang="en-US" sz="1300" b="0">
                        <a:solidFill>
                          <a:schemeClr val="bg1"/>
                        </a:solidFill>
                      </a:endParaRPr>
                    </a:p>
                  </a:txBody>
                  <a:tcPr marT="34290" marB="34290" anchor="ctr" anchorCtr="1">
                    <a:lnL w="3175" cap="flat" cmpd="sng" algn="ctr">
                      <a:noFill/>
                      <a:prstDash val="solid"/>
                      <a:round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3175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0"/>
                    </a:p>
                  </a:txBody>
                  <a:tcPr marT="34290" marB="34290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3175" cap="flat" cmpd="sng" algn="ctr">
                      <a:noFill/>
                      <a:prstDash val="solid"/>
                      <a:round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3175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6732240" y="339502"/>
          <a:ext cx="2125211" cy="306892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504056"/>
                <a:gridCol w="1621155"/>
              </a:tblGrid>
              <a:tr h="504056">
                <a:tc gridSpan="2"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400" b="0"/>
                        <a:t>description</a:t>
                      </a:r>
                      <a:endParaRPr lang="ko-KR" altLang="en-US" sz="1400" b="0"/>
                    </a:p>
                  </a:txBody>
                  <a:tcPr anchor="ctr" anchorCtr="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</a:tr>
              <a:tr h="50405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/>
                        <a:t>1</a:t>
                      </a:r>
                      <a:endParaRPr lang="ko-KR" altLang="en-US" sz="1600" b="0"/>
                    </a:p>
                  </a:txBody>
                  <a:tcPr anchor="ctr" anchorCtr="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00"/>
                        <a:t>연봉정보에서 기업 클릭시 보이는 페이지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</a:tr>
              <a:tr h="50405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/>
                        <a:t>2</a:t>
                      </a:r>
                      <a:endParaRPr lang="ko-KR" altLang="en-US" sz="1600" b="0"/>
                    </a:p>
                  </a:txBody>
                  <a:tcPr anchor="ctr" anchorCtr="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00"/>
                        <a:t>기업의 매출액</a:t>
                      </a:r>
                      <a:r>
                        <a:rPr lang="en-US" altLang="ko-KR" sz="1000"/>
                        <a:t>,</a:t>
                      </a:r>
                      <a:r>
                        <a:rPr lang="ko-KR" altLang="en-US" sz="1000"/>
                        <a:t> 사원수</a:t>
                      </a:r>
                      <a:r>
                        <a:rPr lang="en-US" altLang="ko-KR" sz="1000"/>
                        <a:t>,</a:t>
                      </a:r>
                      <a:r>
                        <a:rPr lang="ko-KR" altLang="en-US" sz="1000"/>
                        <a:t> 평균연봉</a:t>
                      </a:r>
                      <a:r>
                        <a:rPr lang="en-US" altLang="ko-KR" sz="1000"/>
                        <a:t>,</a:t>
                      </a:r>
                      <a:r>
                        <a:rPr lang="ko-KR" altLang="en-US" sz="1000"/>
                        <a:t> 신입사원 초봉을 확인할 수 있다</a:t>
                      </a:r>
                      <a:r>
                        <a:rPr lang="en-US" altLang="ko-KR" sz="1000"/>
                        <a:t>.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</a:tr>
              <a:tr h="50405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/>
                        <a:t>3</a:t>
                      </a:r>
                      <a:endParaRPr lang="ko-KR" altLang="en-US" sz="1600" b="0"/>
                    </a:p>
                  </a:txBody>
                  <a:tcPr anchor="ctr" anchorCtr="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00"/>
                        <a:t>해당 기업의 유사기업을 볼 수 있다</a:t>
                      </a:r>
                      <a:r>
                        <a:rPr lang="en-US" altLang="ko-KR" sz="1000"/>
                        <a:t>.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</a:tr>
              <a:tr h="50405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/>
                        <a:t>4</a:t>
                      </a:r>
                      <a:endParaRPr lang="ko-KR" altLang="en-US" sz="1600" b="0"/>
                    </a:p>
                  </a:txBody>
                  <a:tcPr anchor="ctr" anchorCtr="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</a:tr>
              <a:tr h="50405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/>
                        <a:t>5</a:t>
                      </a:r>
                      <a:endParaRPr lang="ko-KR" altLang="en-US" sz="1600" b="0"/>
                    </a:p>
                  </a:txBody>
                  <a:tcPr anchor="ctr" anchorCtr="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</a:tr>
            </a:tbl>
          </a:graphicData>
        </a:graphic>
      </p:graphicFrame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 cstate="print"/>
          <a:stretch>
            <a:fillRect/>
          </a:stretch>
        </p:blipFill>
        <p:spPr>
          <a:xfrm>
            <a:off x="539552" y="987574"/>
            <a:ext cx="5472608" cy="407857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:dsp="http://schemas.microsoft.com/office/drawing/2008/diagram" xmlns:dgm="http://schemas.openxmlformats.org/drawingml/2006/diagram" xmlns:c="http://schemas.openxmlformats.org/drawingml/2006/chart" xmlns="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내용 개체 틀 3"/>
          <p:cNvGraphicFramePr>
            <a:graphicFrameLocks noGrp="1"/>
          </p:cNvGraphicFramePr>
          <p:nvPr>
            <p:ph idx="1"/>
          </p:nvPr>
        </p:nvGraphicFramePr>
        <p:xfrm>
          <a:off x="251520" y="339502"/>
          <a:ext cx="6120681" cy="617195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055289"/>
                <a:gridCol w="1464991"/>
                <a:gridCol w="936104"/>
                <a:gridCol w="855914"/>
                <a:gridCol w="612387"/>
                <a:gridCol w="1195996"/>
              </a:tblGrid>
              <a:tr h="28803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300" b="0" dirty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en-US" altLang="ko-KR" sz="1300" b="0" baseline="0" dirty="0">
                          <a:solidFill>
                            <a:schemeClr val="bg1"/>
                          </a:solidFill>
                        </a:rPr>
                        <a:t> title</a:t>
                      </a:r>
                      <a:endParaRPr lang="ko-KR" altLang="en-US" sz="1300" b="0" dirty="0">
                        <a:solidFill>
                          <a:schemeClr val="bg1"/>
                        </a:solidFill>
                      </a:endParaRPr>
                    </a:p>
                  </a:txBody>
                  <a:tcPr marT="34290" marB="34290" anchor="ctr" anchorCtr="1">
                    <a:lnL w="3175" cap="flat" cmpd="sng" algn="ctr">
                      <a:noFill/>
                      <a:prstDash val="solid"/>
                      <a:round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3175" cap="flat" cmpd="sng" algn="ctr">
                      <a:noFill/>
                      <a:prstDash val="solid"/>
                      <a:round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900" dirty="0" smtClean="0"/>
                        <a:t>연봉</a:t>
                      </a:r>
                      <a:r>
                        <a:rPr lang="en-US" altLang="ko-KR" sz="900" dirty="0" smtClean="0"/>
                        <a:t>-</a:t>
                      </a:r>
                      <a:r>
                        <a:rPr lang="ko-KR" altLang="en-US" sz="900" dirty="0" smtClean="0"/>
                        <a:t>연봉뉴스</a:t>
                      </a:r>
                      <a:endParaRPr lang="ko-KR" altLang="en-US" sz="900" dirty="0"/>
                    </a:p>
                  </a:txBody>
                  <a:tcPr marT="34290" marB="34290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3175" cap="flat" cmpd="sng" algn="ctr">
                      <a:noFill/>
                      <a:prstDash val="solid"/>
                      <a:round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300" b="0">
                          <a:solidFill>
                            <a:schemeClr val="bg1"/>
                          </a:solidFill>
                        </a:rPr>
                        <a:t>screen</a:t>
                      </a:r>
                      <a:r>
                        <a:rPr lang="en-US" altLang="ko-KR" sz="130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ko-KR" sz="1300" b="0">
                          <a:solidFill>
                            <a:schemeClr val="bg1"/>
                          </a:solidFill>
                        </a:rPr>
                        <a:t>ID</a:t>
                      </a:r>
                      <a:endParaRPr lang="ko-KR" altLang="en-US" sz="1300" b="0">
                        <a:solidFill>
                          <a:schemeClr val="bg1"/>
                        </a:solidFill>
                      </a:endParaRPr>
                    </a:p>
                  </a:txBody>
                  <a:tcPr marT="34290" marB="34290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3175" cap="flat" cmpd="sng" algn="ctr">
                      <a:noFill/>
                      <a:prstDash val="solid"/>
                      <a:round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/>
                    </a:p>
                  </a:txBody>
                  <a:tcPr marT="34290" marB="34290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3175" cap="flat" cmpd="sng" algn="ctr">
                      <a:noFill/>
                      <a:prstDash val="solid"/>
                      <a:round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300" b="0">
                          <a:solidFill>
                            <a:schemeClr val="bg1"/>
                          </a:solidFill>
                        </a:rPr>
                        <a:t>date</a:t>
                      </a:r>
                      <a:endParaRPr lang="ko-KR" altLang="en-US" sz="1300" b="0">
                        <a:solidFill>
                          <a:schemeClr val="bg1"/>
                        </a:solidFill>
                      </a:endParaRPr>
                    </a:p>
                  </a:txBody>
                  <a:tcPr marT="34290" marB="34290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3175" cap="flat" cmpd="sng" algn="ctr">
                      <a:noFill/>
                      <a:prstDash val="solid"/>
                      <a:round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/>
                        <a:t>2022-09-28</a:t>
                      </a:r>
                      <a:endParaRPr lang="ko-KR" altLang="en-US" sz="1100" b="1"/>
                    </a:p>
                  </a:txBody>
                  <a:tcPr marT="34290" marB="34290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3175" cap="flat" cmpd="sng" algn="ctr">
                      <a:noFill/>
                      <a:prstDash val="solid"/>
                      <a:round/>
                    </a:lnR>
                    <a:lnT w="3175" cap="flat" cmpd="sng" algn="ctr">
                      <a:noFill/>
                      <a:prstDash val="solid"/>
                      <a:round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329164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300">
                          <a:solidFill>
                            <a:schemeClr val="bg1"/>
                          </a:solidFill>
                        </a:rPr>
                        <a:t>screen path</a:t>
                      </a:r>
                      <a:endParaRPr lang="ko-KR" altLang="en-US" sz="1300" b="0">
                        <a:solidFill>
                          <a:schemeClr val="bg1"/>
                        </a:solidFill>
                      </a:endParaRPr>
                    </a:p>
                  </a:txBody>
                  <a:tcPr marT="34290" marB="34290" anchor="ctr" anchorCtr="1">
                    <a:lnL w="3175" cap="flat" cmpd="sng" algn="ctr">
                      <a:noFill/>
                      <a:prstDash val="solid"/>
                      <a:round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3175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0"/>
                    </a:p>
                  </a:txBody>
                  <a:tcPr marT="34290" marB="34290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3175" cap="flat" cmpd="sng" algn="ctr">
                      <a:noFill/>
                      <a:prstDash val="solid"/>
                      <a:round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3175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6732240" y="339502"/>
          <a:ext cx="2123728" cy="3024336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504056"/>
                <a:gridCol w="1619672"/>
              </a:tblGrid>
              <a:tr h="504056">
                <a:tc gridSpan="2"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400" b="0"/>
                        <a:t>description</a:t>
                      </a:r>
                      <a:endParaRPr lang="ko-KR" altLang="en-US" sz="1400" b="0"/>
                    </a:p>
                  </a:txBody>
                  <a:tcPr anchor="ctr" anchorCtr="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</a:tr>
              <a:tr h="50405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/>
                        <a:t>1</a:t>
                      </a:r>
                      <a:endParaRPr lang="ko-KR" altLang="en-US" sz="1600" b="0"/>
                    </a:p>
                  </a:txBody>
                  <a:tcPr anchor="ctr" anchorCtr="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00"/>
                        <a:t>연봉관련 뉴스를 보여주는 페이지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</a:tr>
              <a:tr h="50405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/>
                        <a:t>2</a:t>
                      </a:r>
                      <a:endParaRPr lang="ko-KR" altLang="en-US" sz="1600" b="0"/>
                    </a:p>
                  </a:txBody>
                  <a:tcPr anchor="ctr" anchorCtr="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00"/>
                        <a:t>원하는 연봉관련뉴스를 검색하여 볼 수 있다</a:t>
                      </a:r>
                      <a:r>
                        <a:rPr lang="en-US" altLang="ko-KR" sz="1000"/>
                        <a:t>.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</a:tr>
              <a:tr h="50405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/>
                        <a:t>3</a:t>
                      </a:r>
                      <a:endParaRPr lang="ko-KR" altLang="en-US" sz="1600" b="0"/>
                    </a:p>
                  </a:txBody>
                  <a:tcPr anchor="ctr" anchorCtr="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</a:tr>
              <a:tr h="50405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/>
                        <a:t>4</a:t>
                      </a:r>
                      <a:endParaRPr lang="ko-KR" altLang="en-US" sz="1600" b="0"/>
                    </a:p>
                  </a:txBody>
                  <a:tcPr anchor="ctr" anchorCtr="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</a:tr>
              <a:tr h="50405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/>
                        <a:t>5</a:t>
                      </a:r>
                      <a:endParaRPr lang="ko-KR" altLang="en-US" sz="1600" b="0"/>
                    </a:p>
                  </a:txBody>
                  <a:tcPr anchor="ctr" anchorCtr="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</a:tr>
            </a:tbl>
          </a:graphicData>
        </a:graphic>
      </p:graphicFrame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 cstate="print"/>
          <a:stretch>
            <a:fillRect/>
          </a:stretch>
        </p:blipFill>
        <p:spPr>
          <a:xfrm>
            <a:off x="179512" y="925835"/>
            <a:ext cx="6408712" cy="42176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:dsp="http://schemas.microsoft.com/office/drawing/2008/diagram" xmlns:dgm="http://schemas.openxmlformats.org/drawingml/2006/diagram" xmlns:c="http://schemas.openxmlformats.org/drawingml/2006/chart" xmlns="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내용 개체 틀 3"/>
          <p:cNvGraphicFramePr>
            <a:graphicFrameLocks noGrp="1"/>
          </p:cNvGraphicFramePr>
          <p:nvPr>
            <p:ph idx="1"/>
          </p:nvPr>
        </p:nvGraphicFramePr>
        <p:xfrm>
          <a:off x="251520" y="339502"/>
          <a:ext cx="6120681" cy="672064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055289"/>
                <a:gridCol w="1464991"/>
                <a:gridCol w="936104"/>
                <a:gridCol w="855914"/>
                <a:gridCol w="612387"/>
                <a:gridCol w="1195996"/>
              </a:tblGrid>
              <a:tr h="28803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300" b="0" dirty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en-US" altLang="ko-KR" sz="1300" b="0" baseline="0" dirty="0">
                          <a:solidFill>
                            <a:schemeClr val="bg1"/>
                          </a:solidFill>
                        </a:rPr>
                        <a:t> title</a:t>
                      </a:r>
                      <a:endParaRPr lang="ko-KR" altLang="en-US" sz="1300" b="0" dirty="0">
                        <a:solidFill>
                          <a:schemeClr val="bg1"/>
                        </a:solidFill>
                      </a:endParaRPr>
                    </a:p>
                  </a:txBody>
                  <a:tcPr marT="34290" marB="34290" anchor="ctr" anchorCtr="1">
                    <a:lnL w="3175" cap="flat" cmpd="sng" algn="ctr">
                      <a:noFill/>
                      <a:prstDash val="solid"/>
                      <a:round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3175" cap="flat" cmpd="sng" algn="ctr">
                      <a:noFill/>
                      <a:prstDash val="solid"/>
                      <a:round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900" dirty="0" smtClean="0"/>
                        <a:t>연봉</a:t>
                      </a:r>
                      <a:r>
                        <a:rPr lang="en-US" altLang="ko-KR" sz="900" dirty="0" smtClean="0"/>
                        <a:t>-</a:t>
                      </a:r>
                      <a:r>
                        <a:rPr lang="ko-KR" altLang="en-US" sz="900" dirty="0" smtClean="0"/>
                        <a:t>연봉뉴스</a:t>
                      </a:r>
                      <a:r>
                        <a:rPr lang="en-US" altLang="ko-KR" sz="900" dirty="0" smtClean="0"/>
                        <a:t>/</a:t>
                      </a:r>
                      <a:r>
                        <a:rPr lang="ko-KR" altLang="en-US" sz="900" dirty="0" smtClean="0"/>
                        <a:t>관리자 등록</a:t>
                      </a:r>
                      <a:r>
                        <a:rPr lang="en-US" altLang="ko-KR" sz="900" dirty="0" smtClean="0"/>
                        <a:t>,</a:t>
                      </a:r>
                      <a:r>
                        <a:rPr lang="ko-KR" altLang="en-US" sz="900" dirty="0" smtClean="0"/>
                        <a:t>삭제</a:t>
                      </a:r>
                      <a:endParaRPr lang="ko-KR" altLang="en-US" sz="900" dirty="0"/>
                    </a:p>
                  </a:txBody>
                  <a:tcPr marT="34290" marB="34290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3175" cap="flat" cmpd="sng" algn="ctr">
                      <a:noFill/>
                      <a:prstDash val="solid"/>
                      <a:round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300" b="0" dirty="0">
                          <a:solidFill>
                            <a:schemeClr val="bg1"/>
                          </a:solidFill>
                        </a:rPr>
                        <a:t>screen</a:t>
                      </a:r>
                      <a:r>
                        <a:rPr lang="en-US" altLang="ko-KR" sz="13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ko-KR" sz="1300" b="0" dirty="0">
                          <a:solidFill>
                            <a:schemeClr val="bg1"/>
                          </a:solidFill>
                        </a:rPr>
                        <a:t>ID</a:t>
                      </a:r>
                      <a:endParaRPr lang="ko-KR" altLang="en-US" sz="1300" b="0" dirty="0">
                        <a:solidFill>
                          <a:schemeClr val="bg1"/>
                        </a:solidFill>
                      </a:endParaRPr>
                    </a:p>
                  </a:txBody>
                  <a:tcPr marT="34290" marB="34290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3175" cap="flat" cmpd="sng" algn="ctr">
                      <a:noFill/>
                      <a:prstDash val="solid"/>
                      <a:round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/>
                    </a:p>
                  </a:txBody>
                  <a:tcPr marT="34290" marB="34290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3175" cap="flat" cmpd="sng" algn="ctr">
                      <a:noFill/>
                      <a:prstDash val="solid"/>
                      <a:round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300" b="0">
                          <a:solidFill>
                            <a:schemeClr val="bg1"/>
                          </a:solidFill>
                        </a:rPr>
                        <a:t>date</a:t>
                      </a:r>
                      <a:endParaRPr lang="ko-KR" altLang="en-US" sz="1300" b="0">
                        <a:solidFill>
                          <a:schemeClr val="bg1"/>
                        </a:solidFill>
                      </a:endParaRPr>
                    </a:p>
                  </a:txBody>
                  <a:tcPr marT="34290" marB="34290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3175" cap="flat" cmpd="sng" algn="ctr">
                      <a:noFill/>
                      <a:prstDash val="solid"/>
                      <a:round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/>
                        <a:t>2022-09-28</a:t>
                      </a:r>
                      <a:endParaRPr lang="ko-KR" altLang="en-US" sz="1100" b="1"/>
                    </a:p>
                  </a:txBody>
                  <a:tcPr marT="34290" marB="34290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3175" cap="flat" cmpd="sng" algn="ctr">
                      <a:noFill/>
                      <a:prstDash val="solid"/>
                      <a:round/>
                    </a:lnR>
                    <a:lnT w="3175" cap="flat" cmpd="sng" algn="ctr">
                      <a:noFill/>
                      <a:prstDash val="solid"/>
                      <a:round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329164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300">
                          <a:solidFill>
                            <a:schemeClr val="bg1"/>
                          </a:solidFill>
                        </a:rPr>
                        <a:t>screen path</a:t>
                      </a:r>
                      <a:endParaRPr lang="ko-KR" altLang="en-US" sz="1300" b="0">
                        <a:solidFill>
                          <a:schemeClr val="bg1"/>
                        </a:solidFill>
                      </a:endParaRPr>
                    </a:p>
                  </a:txBody>
                  <a:tcPr marT="34290" marB="34290" anchor="ctr" anchorCtr="1">
                    <a:lnL w="3175" cap="flat" cmpd="sng" algn="ctr">
                      <a:noFill/>
                      <a:prstDash val="solid"/>
                      <a:round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3175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0"/>
                    </a:p>
                  </a:txBody>
                  <a:tcPr marT="34290" marB="34290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3175" cap="flat" cmpd="sng" algn="ctr">
                      <a:noFill/>
                      <a:prstDash val="solid"/>
                      <a:round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3175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6732240" y="339502"/>
          <a:ext cx="2125211" cy="306892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504056"/>
                <a:gridCol w="1621155"/>
              </a:tblGrid>
              <a:tr h="504056">
                <a:tc gridSpan="2"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400" b="0"/>
                        <a:t>description</a:t>
                      </a:r>
                      <a:endParaRPr lang="ko-KR" altLang="en-US" sz="1400" b="0"/>
                    </a:p>
                  </a:txBody>
                  <a:tcPr anchor="ctr" anchorCtr="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</a:tr>
              <a:tr h="50405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/>
                        <a:t>1</a:t>
                      </a:r>
                      <a:endParaRPr lang="ko-KR" altLang="en-US" sz="1600" b="0"/>
                    </a:p>
                  </a:txBody>
                  <a:tcPr anchor="ctr" anchorCtr="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00"/>
                        <a:t>연봉관련 뉴스를 보여주는 페이지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</a:tr>
              <a:tr h="50405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/>
                        <a:t>2</a:t>
                      </a:r>
                      <a:endParaRPr lang="ko-KR" altLang="en-US" sz="1600" b="0"/>
                    </a:p>
                  </a:txBody>
                  <a:tcPr anchor="ctr" anchorCtr="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00"/>
                        <a:t>관리자는 연봉 관련 뉴스를 추가 및 삭제 할 수 있다</a:t>
                      </a:r>
                      <a:r>
                        <a:rPr lang="en-US" altLang="ko-KR" sz="1000"/>
                        <a:t>.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</a:tr>
              <a:tr h="50405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/>
                        <a:t>3</a:t>
                      </a:r>
                      <a:endParaRPr lang="ko-KR" altLang="en-US" sz="1600" b="0"/>
                    </a:p>
                  </a:txBody>
                  <a:tcPr anchor="ctr" anchorCtr="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</a:tr>
              <a:tr h="50405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/>
                        <a:t>4</a:t>
                      </a:r>
                      <a:endParaRPr lang="ko-KR" altLang="en-US" sz="1600" b="0"/>
                    </a:p>
                  </a:txBody>
                  <a:tcPr anchor="ctr" anchorCtr="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</a:tr>
              <a:tr h="50405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/>
                        <a:t>5</a:t>
                      </a:r>
                      <a:endParaRPr lang="ko-KR" altLang="en-US" sz="1600" b="0"/>
                    </a:p>
                  </a:txBody>
                  <a:tcPr anchor="ctr" anchorCtr="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</a:tr>
            </a:tbl>
          </a:graphicData>
        </a:graphic>
      </p:graphicFrame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 cstate="print"/>
          <a:stretch>
            <a:fillRect/>
          </a:stretch>
        </p:blipFill>
        <p:spPr>
          <a:xfrm>
            <a:off x="434320" y="1047338"/>
            <a:ext cx="5577839" cy="375665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:dsp="http://schemas.microsoft.com/office/drawing/2008/diagram" xmlns:dgm="http://schemas.openxmlformats.org/drawingml/2006/diagram" xmlns:c="http://schemas.openxmlformats.org/drawingml/2006/chart" xmlns="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내용 개체 틀 3"/>
          <p:cNvGraphicFramePr>
            <a:graphicFrameLocks noGrp="1"/>
          </p:cNvGraphicFramePr>
          <p:nvPr>
            <p:ph idx="1"/>
          </p:nvPr>
        </p:nvGraphicFramePr>
        <p:xfrm>
          <a:off x="251520" y="339502"/>
          <a:ext cx="6120681" cy="617195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055289"/>
                <a:gridCol w="1464991"/>
                <a:gridCol w="936104"/>
                <a:gridCol w="855914"/>
                <a:gridCol w="612387"/>
                <a:gridCol w="1195996"/>
              </a:tblGrid>
              <a:tr h="28803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300" b="0" dirty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en-US" altLang="ko-KR" sz="1300" b="0" baseline="0" dirty="0">
                          <a:solidFill>
                            <a:schemeClr val="bg1"/>
                          </a:solidFill>
                        </a:rPr>
                        <a:t> title</a:t>
                      </a:r>
                      <a:endParaRPr lang="ko-KR" altLang="en-US" sz="1300" b="0" dirty="0">
                        <a:solidFill>
                          <a:schemeClr val="bg1"/>
                        </a:solidFill>
                      </a:endParaRPr>
                    </a:p>
                  </a:txBody>
                  <a:tcPr marT="34290" marB="34290" anchor="ctr" anchorCtr="1">
                    <a:lnL w="3175" cap="flat" cmpd="sng" algn="ctr">
                      <a:noFill/>
                      <a:prstDash val="solid"/>
                      <a:round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3175" cap="flat" cmpd="sng" algn="ctr">
                      <a:noFill/>
                      <a:prstDash val="solid"/>
                      <a:round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900" dirty="0" smtClean="0"/>
                        <a:t>연봉</a:t>
                      </a:r>
                      <a:r>
                        <a:rPr lang="en-US" altLang="ko-KR" sz="900" dirty="0" smtClean="0"/>
                        <a:t>-</a:t>
                      </a:r>
                      <a:r>
                        <a:rPr lang="ko-KR" altLang="en-US" sz="900" dirty="0" err="1" smtClean="0"/>
                        <a:t>연봉실수령액</a:t>
                      </a:r>
                      <a:r>
                        <a:rPr lang="ko-KR" altLang="en-US" sz="900" dirty="0" smtClean="0"/>
                        <a:t> </a:t>
                      </a:r>
                      <a:r>
                        <a:rPr lang="ko-KR" altLang="en-US" sz="900" dirty="0"/>
                        <a:t>표</a:t>
                      </a:r>
                    </a:p>
                  </a:txBody>
                  <a:tcPr marT="34290" marB="34290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3175" cap="flat" cmpd="sng" algn="ctr">
                      <a:noFill/>
                      <a:prstDash val="solid"/>
                      <a:round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300" b="0">
                          <a:solidFill>
                            <a:schemeClr val="bg1"/>
                          </a:solidFill>
                        </a:rPr>
                        <a:t>screen</a:t>
                      </a:r>
                      <a:r>
                        <a:rPr lang="en-US" altLang="ko-KR" sz="130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ko-KR" sz="1300" b="0">
                          <a:solidFill>
                            <a:schemeClr val="bg1"/>
                          </a:solidFill>
                        </a:rPr>
                        <a:t>ID</a:t>
                      </a:r>
                      <a:endParaRPr lang="ko-KR" altLang="en-US" sz="1300" b="0">
                        <a:solidFill>
                          <a:schemeClr val="bg1"/>
                        </a:solidFill>
                      </a:endParaRPr>
                    </a:p>
                  </a:txBody>
                  <a:tcPr marT="34290" marB="34290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3175" cap="flat" cmpd="sng" algn="ctr">
                      <a:noFill/>
                      <a:prstDash val="solid"/>
                      <a:round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/>
                    </a:p>
                  </a:txBody>
                  <a:tcPr marT="34290" marB="34290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3175" cap="flat" cmpd="sng" algn="ctr">
                      <a:noFill/>
                      <a:prstDash val="solid"/>
                      <a:round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300" b="0">
                          <a:solidFill>
                            <a:schemeClr val="bg1"/>
                          </a:solidFill>
                        </a:rPr>
                        <a:t>date</a:t>
                      </a:r>
                      <a:endParaRPr lang="ko-KR" altLang="en-US" sz="1300" b="0">
                        <a:solidFill>
                          <a:schemeClr val="bg1"/>
                        </a:solidFill>
                      </a:endParaRPr>
                    </a:p>
                  </a:txBody>
                  <a:tcPr marT="34290" marB="34290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3175" cap="flat" cmpd="sng" algn="ctr">
                      <a:noFill/>
                      <a:prstDash val="solid"/>
                      <a:round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/>
                        <a:t>2022-09-28</a:t>
                      </a:r>
                      <a:endParaRPr lang="ko-KR" altLang="en-US" sz="1100" b="1"/>
                    </a:p>
                  </a:txBody>
                  <a:tcPr marT="34290" marB="34290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3175" cap="flat" cmpd="sng" algn="ctr">
                      <a:noFill/>
                      <a:prstDash val="solid"/>
                      <a:round/>
                    </a:lnR>
                    <a:lnT w="3175" cap="flat" cmpd="sng" algn="ctr">
                      <a:noFill/>
                      <a:prstDash val="solid"/>
                      <a:round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329164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300">
                          <a:solidFill>
                            <a:schemeClr val="bg1"/>
                          </a:solidFill>
                        </a:rPr>
                        <a:t>screen path</a:t>
                      </a:r>
                      <a:endParaRPr lang="ko-KR" altLang="en-US" sz="1300" b="0">
                        <a:solidFill>
                          <a:schemeClr val="bg1"/>
                        </a:solidFill>
                      </a:endParaRPr>
                    </a:p>
                  </a:txBody>
                  <a:tcPr marT="34290" marB="34290" anchor="ctr" anchorCtr="1">
                    <a:lnL w="3175" cap="flat" cmpd="sng" algn="ctr">
                      <a:noFill/>
                      <a:prstDash val="solid"/>
                      <a:round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3175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0"/>
                    </a:p>
                  </a:txBody>
                  <a:tcPr marT="34290" marB="34290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3175" cap="flat" cmpd="sng" algn="ctr">
                      <a:noFill/>
                      <a:prstDash val="solid"/>
                      <a:round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3175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6732240" y="339502"/>
          <a:ext cx="2123728" cy="3024336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504056"/>
                <a:gridCol w="1619672"/>
              </a:tblGrid>
              <a:tr h="504056">
                <a:tc gridSpan="2"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400" b="0"/>
                        <a:t>description</a:t>
                      </a:r>
                      <a:endParaRPr lang="ko-KR" altLang="en-US" sz="1400" b="0"/>
                    </a:p>
                  </a:txBody>
                  <a:tcPr anchor="ctr" anchorCtr="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</a:tr>
              <a:tr h="50405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/>
                        <a:t>1</a:t>
                      </a:r>
                      <a:endParaRPr lang="ko-KR" altLang="en-US" sz="1600" b="0"/>
                    </a:p>
                  </a:txBody>
                  <a:tcPr anchor="ctr" anchorCtr="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00"/>
                        <a:t>연봉 세후</a:t>
                      </a:r>
                      <a:r>
                        <a:rPr lang="en-US" altLang="ko-KR" sz="1000"/>
                        <a:t>,</a:t>
                      </a:r>
                      <a:r>
                        <a:rPr lang="ko-KR" altLang="en-US" sz="1000"/>
                        <a:t>세전 세금을 알려주는 페이지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</a:tr>
              <a:tr h="50405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/>
                        <a:t>2</a:t>
                      </a:r>
                      <a:endParaRPr lang="ko-KR" altLang="en-US" sz="1600" b="0"/>
                    </a:p>
                  </a:txBody>
                  <a:tcPr anchor="ctr" anchorCtr="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00"/>
                        <a:t>연봉의 실수령 및 세금을 확인할 수 있다</a:t>
                      </a:r>
                      <a:r>
                        <a:rPr lang="en-US" altLang="ko-KR" sz="1000"/>
                        <a:t>.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</a:tr>
              <a:tr h="50405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/>
                        <a:t>3</a:t>
                      </a:r>
                      <a:endParaRPr lang="ko-KR" altLang="en-US" sz="1600" b="0"/>
                    </a:p>
                  </a:txBody>
                  <a:tcPr anchor="ctr" anchorCtr="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</a:tr>
              <a:tr h="50405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/>
                        <a:t>4</a:t>
                      </a:r>
                      <a:endParaRPr lang="ko-KR" altLang="en-US" sz="1600" b="0"/>
                    </a:p>
                  </a:txBody>
                  <a:tcPr anchor="ctr" anchorCtr="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</a:tr>
              <a:tr h="50405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0"/>
                        <a:t>5</a:t>
                      </a:r>
                      <a:endParaRPr lang="ko-KR" altLang="en-US" sz="1600" b="0"/>
                    </a:p>
                  </a:txBody>
                  <a:tcPr anchor="ctr" anchorCtr="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</a:tr>
            </a:tbl>
          </a:graphicData>
        </a:graphic>
      </p:graphicFrame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2" cstate="print"/>
          <a:stretch>
            <a:fillRect/>
          </a:stretch>
        </p:blipFill>
        <p:spPr>
          <a:xfrm>
            <a:off x="467544" y="987574"/>
            <a:ext cx="5897237" cy="40324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:dsp="http://schemas.microsoft.com/office/drawing/2008/diagram" xmlns:dgm="http://schemas.openxmlformats.org/drawingml/2006/diagram" xmlns:c="http://schemas.openxmlformats.org/drawingml/2006/chart" xmlns="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내용 개체 틀 3"/>
          <p:cNvGraphicFramePr>
            <a:graphicFrameLocks noGrp="1"/>
          </p:cNvGraphicFramePr>
          <p:nvPr>
            <p:ph idx="1"/>
          </p:nvPr>
        </p:nvGraphicFramePr>
        <p:xfrm>
          <a:off x="251520" y="339502"/>
          <a:ext cx="6120681" cy="617195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055289"/>
                <a:gridCol w="1464991"/>
                <a:gridCol w="936104"/>
                <a:gridCol w="855914"/>
                <a:gridCol w="612387"/>
                <a:gridCol w="1195996"/>
              </a:tblGrid>
              <a:tr h="2880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en-US" altLang="ko-KR" sz="1300" b="0" baseline="0" dirty="0" smtClean="0">
                          <a:solidFill>
                            <a:schemeClr val="bg1"/>
                          </a:solidFill>
                        </a:rPr>
                        <a:t> title</a:t>
                      </a:r>
                      <a:endParaRPr lang="ko-KR" altLang="en-US" sz="1300" b="0" dirty="0">
                        <a:solidFill>
                          <a:schemeClr val="bg1"/>
                        </a:solidFill>
                      </a:endParaRPr>
                    </a:p>
                  </a:txBody>
                  <a:tcPr marT="34290" marB="34290" anchor="ctr" anchorCtr="1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err="1" smtClean="0">
                          <a:solidFill>
                            <a:schemeClr val="tx1"/>
                          </a:solidFill>
                        </a:rPr>
                        <a:t>아이디찾기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T="34290" marB="34290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 smtClean="0">
                          <a:solidFill>
                            <a:schemeClr val="bg1"/>
                          </a:solidFill>
                        </a:rPr>
                        <a:t>screen</a:t>
                      </a:r>
                      <a:r>
                        <a:rPr lang="en-US" altLang="ko-KR" sz="130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ko-KR" sz="1300" b="0" dirty="0" smtClean="0">
                          <a:solidFill>
                            <a:schemeClr val="bg1"/>
                          </a:solidFill>
                        </a:rPr>
                        <a:t>ID</a:t>
                      </a:r>
                      <a:endParaRPr lang="ko-KR" altLang="en-US" sz="1300" b="0" dirty="0">
                        <a:solidFill>
                          <a:schemeClr val="bg1"/>
                        </a:solidFill>
                      </a:endParaRPr>
                    </a:p>
                  </a:txBody>
                  <a:tcPr marT="34290" marB="34290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marT="34290" marB="34290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 smtClean="0">
                          <a:solidFill>
                            <a:schemeClr val="bg1"/>
                          </a:solidFill>
                        </a:rPr>
                        <a:t>date</a:t>
                      </a:r>
                      <a:endParaRPr lang="ko-KR" altLang="en-US" sz="1300" b="0" dirty="0">
                        <a:solidFill>
                          <a:schemeClr val="bg1"/>
                        </a:solidFill>
                      </a:endParaRPr>
                    </a:p>
                  </a:txBody>
                  <a:tcPr marT="34290" marB="34290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2022-09-28</a:t>
                      </a:r>
                      <a:endParaRPr lang="ko-KR" altLang="en-US" sz="1100" b="1" dirty="0"/>
                    </a:p>
                  </a:txBody>
                  <a:tcPr marT="34290" marB="34290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3291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bg1"/>
                          </a:solidFill>
                        </a:rPr>
                        <a:t>screen path</a:t>
                      </a:r>
                      <a:endParaRPr lang="ko-KR" altLang="en-US" sz="1300" b="0" dirty="0">
                        <a:solidFill>
                          <a:schemeClr val="bg1"/>
                        </a:solidFill>
                      </a:endParaRPr>
                    </a:p>
                  </a:txBody>
                  <a:tcPr marT="34290" marB="34290" anchor="ctr" anchorCtr="1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endParaRPr lang="ko-KR" altLang="en-US" sz="1400" b="0" dirty="0"/>
                    </a:p>
                  </a:txBody>
                  <a:tcPr marT="34290" marB="34290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6732240" y="339502"/>
          <a:ext cx="2123728" cy="3024336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504056"/>
                <a:gridCol w="1619672"/>
              </a:tblGrid>
              <a:tr h="504056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 smtClean="0"/>
                        <a:t>description</a:t>
                      </a:r>
                      <a:endParaRPr lang="ko-KR" altLang="en-US" sz="1400" b="0" dirty="0"/>
                    </a:p>
                  </a:txBody>
                  <a:tcPr anchor="ctr" anchorCtr="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</a:tr>
              <a:tr h="5040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smtClean="0"/>
                        <a:t>1</a:t>
                      </a:r>
                      <a:endParaRPr lang="ko-KR" altLang="en-US" sz="1600" b="0" dirty="0"/>
                    </a:p>
                  </a:txBody>
                  <a:tcPr anchor="ctr" anchorCtr="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/>
                        <a:t>개인회원</a:t>
                      </a:r>
                      <a:r>
                        <a:rPr lang="en-US" altLang="ko-KR" sz="1000" dirty="0" smtClean="0"/>
                        <a:t>, </a:t>
                      </a:r>
                      <a:r>
                        <a:rPr lang="ko-KR" altLang="en-US" sz="1000" dirty="0" smtClean="0"/>
                        <a:t>기업회원의 </a:t>
                      </a:r>
                      <a:r>
                        <a:rPr lang="ko-KR" altLang="en-US" sz="1000" dirty="0" err="1" smtClean="0"/>
                        <a:t>아이디찾기</a:t>
                      </a:r>
                      <a:endParaRPr lang="ko-KR" altLang="en-US" sz="1000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40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smtClean="0"/>
                        <a:t>2</a:t>
                      </a:r>
                      <a:endParaRPr lang="ko-KR" altLang="en-US" sz="1600" b="0" dirty="0"/>
                    </a:p>
                  </a:txBody>
                  <a:tcPr anchor="ctr" anchorCtr="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000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40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smtClean="0"/>
                        <a:t>3</a:t>
                      </a:r>
                      <a:endParaRPr lang="ko-KR" altLang="en-US" sz="1600" b="0" dirty="0"/>
                    </a:p>
                  </a:txBody>
                  <a:tcPr anchor="ctr" anchorCtr="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40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smtClean="0"/>
                        <a:t>4</a:t>
                      </a:r>
                      <a:endParaRPr lang="ko-KR" altLang="en-US" sz="1600" b="0" dirty="0"/>
                    </a:p>
                  </a:txBody>
                  <a:tcPr anchor="ctr" anchorCtr="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40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smtClean="0"/>
                        <a:t>5</a:t>
                      </a:r>
                      <a:endParaRPr lang="ko-KR" altLang="en-US" sz="1600" b="0" dirty="0"/>
                    </a:p>
                  </a:txBody>
                  <a:tcPr anchor="ctr" anchorCtr="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7" name="그림 6" descr="[Log4Job(박수현)] 공통-아이디 찾기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51520" y="1300422"/>
            <a:ext cx="6120680" cy="3147958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내용 개체 틀 3"/>
          <p:cNvGraphicFramePr>
            <a:graphicFrameLocks noGrp="1"/>
          </p:cNvGraphicFramePr>
          <p:nvPr>
            <p:ph idx="1"/>
          </p:nvPr>
        </p:nvGraphicFramePr>
        <p:xfrm>
          <a:off x="251520" y="339502"/>
          <a:ext cx="6120681" cy="673969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055289"/>
                <a:gridCol w="1464991"/>
                <a:gridCol w="936104"/>
                <a:gridCol w="855914"/>
                <a:gridCol w="612387"/>
                <a:gridCol w="1195996"/>
              </a:tblGrid>
              <a:tr h="288031">
                <a:tc>
                  <a:txBody>
                    <a:bodyPr vert="horz" lIns="91440" tIns="34290" rIns="91440" bIns="34290" anchor="ctr" anchorCtr="1"/>
                    <a:p>
                      <a:pPr algn="ctr" latinLnBrk="1">
                        <a:defRPr/>
                      </a:pPr>
                      <a:r>
                        <a:rPr lang="en-US" altLang="ko-KR" sz="1300" b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en-US" altLang="ko-KR" sz="1300" b="0" baseline="0">
                          <a:solidFill>
                            <a:schemeClr val="bg1"/>
                          </a:solidFill>
                        </a:rPr>
                        <a:t> title</a:t>
                      </a:r>
                      <a:endParaRPr lang="ko-KR" altLang="en-US" sz="1300" b="0">
                        <a:solidFill>
                          <a:schemeClr val="bg1"/>
                        </a:solidFill>
                      </a:endParaRPr>
                    </a:p>
                  </a:txBody>
                  <a:tcPr marL="91440" marR="91440" marT="34290" marB="34290" anchor="ctr" anchorCtr="1">
                    <a:lnL w="3175" cap="flat" cmpd="sng" algn="ctr">
                      <a:noFill/>
                      <a:prstDash val="solid"/>
                      <a:round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3175" cap="flat" cmpd="sng" algn="ctr">
                      <a:noFill/>
                      <a:prstDash val="solid"/>
                      <a:round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 vert="horz" lIns="91440" tIns="34290" rIns="91440" bIns="34290" anchor="ctr" anchorCtr="1"/>
                    <a:p>
                      <a:pPr algn="ctr" latinLnBrk="1">
                        <a:defRPr/>
                      </a:pPr>
                      <a:r>
                        <a:rPr lang="ko-KR" altLang="en-US" sz="900" b="1">
                          <a:solidFill>
                            <a:schemeClr val="tx1"/>
                          </a:solidFill>
                        </a:rPr>
                        <a:t>취업지원</a:t>
                      </a:r>
                      <a:r>
                        <a:rPr lang="en-US" altLang="ko-KR" sz="900" b="1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900" b="1">
                          <a:solidFill>
                            <a:schemeClr val="tx1"/>
                          </a:solidFill>
                        </a:rPr>
                        <a:t>취업지원상담</a:t>
                      </a:r>
                      <a:endParaRPr lang="ko-KR" altLang="en-US" sz="900" b="1">
                        <a:solidFill>
                          <a:schemeClr val="tx1"/>
                        </a:solidFill>
                      </a:endParaRPr>
                    </a:p>
                    <a:p>
                      <a:pPr algn="ctr" latinLnBrk="1">
                        <a:defRPr/>
                      </a:pPr>
                      <a:r>
                        <a:rPr lang="en-US" altLang="ko-KR" sz="900" b="1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900" b="1">
                          <a:solidFill>
                            <a:schemeClr val="tx1"/>
                          </a:solidFill>
                        </a:rPr>
                        <a:t>일반회원</a:t>
                      </a:r>
                      <a:endParaRPr lang="ko-KR" altLang="en-US" sz="900" b="1">
                        <a:solidFill>
                          <a:schemeClr val="tx1"/>
                        </a:solidFill>
                      </a:endParaRPr>
                    </a:p>
                  </a:txBody>
                  <a:tcPr marL="91440" marR="91440" marT="34290" marB="34290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3175" cap="flat" cmpd="sng" algn="ctr">
                      <a:noFill/>
                      <a:prstDash val="solid"/>
                      <a:round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 vert="horz" lIns="91440" tIns="34290" rIns="91440" bIns="34290" anchor="ctr" anchorCtr="1"/>
                    <a:p>
                      <a:pPr algn="ctr" latinLnBrk="1">
                        <a:defRPr/>
                      </a:pPr>
                      <a:r>
                        <a:rPr lang="en-US" altLang="ko-KR" sz="1300" b="0">
                          <a:solidFill>
                            <a:schemeClr val="bg1"/>
                          </a:solidFill>
                        </a:rPr>
                        <a:t>screen</a:t>
                      </a:r>
                      <a:r>
                        <a:rPr lang="en-US" altLang="ko-KR" sz="130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ko-KR" sz="1300" b="0">
                          <a:solidFill>
                            <a:schemeClr val="bg1"/>
                          </a:solidFill>
                        </a:rPr>
                        <a:t>ID</a:t>
                      </a:r>
                      <a:endParaRPr lang="ko-KR" altLang="en-US" sz="1300" b="0">
                        <a:solidFill>
                          <a:schemeClr val="bg1"/>
                        </a:solidFill>
                      </a:endParaRPr>
                    </a:p>
                  </a:txBody>
                  <a:tcPr marL="91440" marR="91440" marT="34290" marB="34290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3175" cap="flat" cmpd="sng" algn="ctr">
                      <a:noFill/>
                      <a:prstDash val="solid"/>
                      <a:round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 vert="horz" lIns="91440" tIns="34290" rIns="91440" bIns="34290" anchor="ctr" anchorCtr="1"/>
                    <a:p>
                      <a:pPr algn="ctr" latinLnBrk="1">
                        <a:defRPr/>
                      </a:pPr>
                      <a:endParaRPr lang="ko-KR" altLang="en-US" sz="1400" b="1"/>
                    </a:p>
                  </a:txBody>
                  <a:tcPr marL="91440" marR="91440" marT="34290" marB="34290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3175" cap="flat" cmpd="sng" algn="ctr">
                      <a:noFill/>
                      <a:prstDash val="solid"/>
                      <a:round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 vert="horz" lIns="91440" tIns="34290" rIns="91440" bIns="34290" anchor="ctr" anchorCtr="1"/>
                    <a:p>
                      <a:pPr algn="ctr" latinLnBrk="1">
                        <a:defRPr/>
                      </a:pPr>
                      <a:r>
                        <a:rPr lang="en-US" altLang="ko-KR" sz="1300" b="0">
                          <a:solidFill>
                            <a:schemeClr val="bg1"/>
                          </a:solidFill>
                        </a:rPr>
                        <a:t>date</a:t>
                      </a:r>
                      <a:endParaRPr lang="ko-KR" altLang="en-US" sz="1300" b="0">
                        <a:solidFill>
                          <a:schemeClr val="bg1"/>
                        </a:solidFill>
                      </a:endParaRPr>
                    </a:p>
                  </a:txBody>
                  <a:tcPr marL="91440" marR="91440" marT="34290" marB="34290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3175" cap="flat" cmpd="sng" algn="ctr">
                      <a:noFill/>
                      <a:prstDash val="solid"/>
                      <a:round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 vert="horz" lIns="91440" tIns="34290" rIns="91440" bIns="34290" anchor="ctr" anchorCtr="1"/>
                    <a:p>
                      <a:pPr algn="ctr" latinLnBrk="1">
                        <a:defRPr/>
                      </a:pPr>
                      <a:r>
                        <a:rPr lang="en-US" altLang="ko-KR" sz="1100"/>
                        <a:t>2022-09-28</a:t>
                      </a:r>
                      <a:endParaRPr lang="ko-KR" altLang="en-US" sz="1100" b="1"/>
                    </a:p>
                  </a:txBody>
                  <a:tcPr marL="91440" marR="91440" marT="34290" marB="34290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3175" cap="flat" cmpd="sng" algn="ctr">
                      <a:noFill/>
                      <a:prstDash val="solid"/>
                      <a:round/>
                    </a:lnR>
                    <a:lnT w="3175" cap="flat" cmpd="sng" algn="ctr">
                      <a:noFill/>
                      <a:prstDash val="solid"/>
                      <a:round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329164">
                <a:tc>
                  <a:txBody>
                    <a:bodyPr vert="horz" lIns="91440" tIns="34290" rIns="91440" bIns="34290" anchor="ctr" anchorCtr="1"/>
                    <a:p>
                      <a:pPr algn="ctr" latinLnBrk="1">
                        <a:defRPr/>
                      </a:pPr>
                      <a:r>
                        <a:rPr lang="en-US" altLang="ko-KR" sz="1300">
                          <a:solidFill>
                            <a:schemeClr val="bg1"/>
                          </a:solidFill>
                        </a:rPr>
                        <a:t>screen path</a:t>
                      </a:r>
                      <a:endParaRPr lang="ko-KR" altLang="en-US" sz="1300" b="0">
                        <a:solidFill>
                          <a:schemeClr val="bg1"/>
                        </a:solidFill>
                      </a:endParaRPr>
                    </a:p>
                  </a:txBody>
                  <a:tcPr marL="91440" marR="91440" marT="34290" marB="34290" anchor="ctr" anchorCtr="1">
                    <a:lnL w="3175" cap="flat" cmpd="sng" algn="ctr">
                      <a:noFill/>
                      <a:prstDash val="solid"/>
                      <a:round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3175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gridSpan="5">
                  <a:txBody>
                    <a:bodyPr vert="horz" lIns="91440" tIns="34290" rIns="91440" bIns="34290" anchor="ctr" anchorCtr="1"/>
                    <a:p>
                      <a:pPr algn="ctr" latinLnBrk="1">
                        <a:defRPr/>
                      </a:pPr>
                      <a:endParaRPr lang="ko-KR" altLang="en-US" sz="1400" b="0"/>
                    </a:p>
                  </a:txBody>
                  <a:tcPr marL="91440" marR="91440" marT="34290" marB="34290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3175" cap="flat" cmpd="sng" algn="ctr">
                      <a:noFill/>
                      <a:prstDash val="solid"/>
                      <a:round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3175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6732240" y="339502"/>
          <a:ext cx="2123728" cy="306892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504056"/>
                <a:gridCol w="1619672"/>
              </a:tblGrid>
              <a:tr h="504056">
                <a:tc gridSpan="2">
                  <a:txBody>
                    <a:bodyPr vert="horz" lIns="91440" tIns="45720" rIns="91440" bIns="45720" anchor="ctr" anchorCtr="1"/>
                    <a:p>
                      <a:pPr latinLnBrk="1">
                        <a:defRPr/>
                      </a:pPr>
                      <a:r>
                        <a:rPr lang="en-US" altLang="ko-KR" sz="1400" b="0"/>
                        <a:t>description</a:t>
                      </a:r>
                      <a:endParaRPr lang="ko-KR" altLang="en-US" sz="1400" b="0"/>
                    </a:p>
                  </a:txBody>
                  <a:tcPr marL="91440" marR="91440" anchor="ctr" anchorCtr="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</a:tr>
              <a:tr h="504056">
                <a:tc>
                  <a:txBody>
                    <a:bodyPr vert="horz" lIns="91440" tIns="45720" rIns="91440" bIns="45720" anchor="ctr" anchorCtr="1"/>
                    <a:p>
                      <a:pPr algn="ctr" latinLnBrk="1">
                        <a:defRPr/>
                      </a:pPr>
                      <a:r>
                        <a:rPr lang="en-US" altLang="ko-KR" sz="1600" b="0"/>
                        <a:t>1</a:t>
                      </a:r>
                      <a:endParaRPr lang="ko-KR" altLang="en-US" sz="1600" b="0"/>
                    </a:p>
                  </a:txBody>
                  <a:tcPr marL="91440" marR="91440" anchor="ctr" anchorCtr="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ko-KR" altLang="en-US" sz="1000"/>
                        <a:t>취업에 관련된 상담을 신청하는 페이지</a:t>
                      </a:r>
                      <a:endParaRPr lang="ko-KR" altLang="en-US" sz="1000"/>
                    </a:p>
                  </a:txBody>
                  <a:tcPr marL="91440" marR="9144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</a:tr>
              <a:tr h="504056">
                <a:tc>
                  <a:txBody>
                    <a:bodyPr vert="horz" lIns="91440" tIns="45720" rIns="91440" bIns="45720" anchor="ctr" anchorCtr="1"/>
                    <a:p>
                      <a:pPr algn="ctr" latinLnBrk="1">
                        <a:defRPr/>
                      </a:pPr>
                      <a:r>
                        <a:rPr lang="en-US" altLang="ko-KR" sz="1600" b="0"/>
                        <a:t>2</a:t>
                      </a:r>
                      <a:endParaRPr lang="ko-KR" altLang="en-US" sz="1600" b="0"/>
                    </a:p>
                  </a:txBody>
                  <a:tcPr marL="91440" marR="91440" anchor="ctr" anchorCtr="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ko-KR" altLang="en-US" sz="1000"/>
                        <a:t>취업과 관련된 첨부파일을 등록할 수 있는 버튼이 있다</a:t>
                      </a:r>
                      <a:r>
                        <a:rPr lang="en-US" altLang="ko-KR" sz="1000"/>
                        <a:t>.</a:t>
                      </a:r>
                      <a:endParaRPr lang="en-US" altLang="ko-KR" sz="1000"/>
                    </a:p>
                  </a:txBody>
                  <a:tcPr marL="91440" marR="9144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</a:tr>
              <a:tr h="504056">
                <a:tc>
                  <a:txBody>
                    <a:bodyPr vert="horz" lIns="91440" tIns="45720" rIns="91440" bIns="45720" anchor="ctr" anchorCtr="1"/>
                    <a:p>
                      <a:pPr algn="ctr" latinLnBrk="1">
                        <a:defRPr/>
                      </a:pPr>
                      <a:r>
                        <a:rPr lang="en-US" altLang="ko-KR" sz="1600" b="0"/>
                        <a:t>3</a:t>
                      </a:r>
                      <a:endParaRPr lang="ko-KR" altLang="en-US" sz="1600" b="0"/>
                    </a:p>
                  </a:txBody>
                  <a:tcPr marL="91440" marR="91440" anchor="ctr" anchorCtr="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ko-KR" altLang="en-US" sz="1000"/>
                        <a:t>초기화를 하는 버튼과 신청하는 버튼이 있다</a:t>
                      </a:r>
                      <a:r>
                        <a:rPr lang="en-US" altLang="ko-KR" sz="1000"/>
                        <a:t>.</a:t>
                      </a:r>
                      <a:endParaRPr lang="en-US" altLang="ko-KR" sz="1000"/>
                    </a:p>
                  </a:txBody>
                  <a:tcPr marL="91440" marR="9144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</a:tr>
              <a:tr h="504056">
                <a:tc>
                  <a:txBody>
                    <a:bodyPr vert="horz" lIns="91440" tIns="45720" rIns="91440" bIns="45720" anchor="ctr" anchorCtr="1"/>
                    <a:p>
                      <a:pPr algn="ctr" latinLnBrk="1">
                        <a:defRPr/>
                      </a:pPr>
                      <a:r>
                        <a:rPr lang="en-US" altLang="ko-KR" sz="1600" b="0"/>
                        <a:t>4</a:t>
                      </a:r>
                      <a:endParaRPr lang="ko-KR" altLang="en-US" sz="1600" b="0"/>
                    </a:p>
                  </a:txBody>
                  <a:tcPr marL="91440" marR="91440" anchor="ctr" anchorCtr="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ko-KR" altLang="en-US" sz="1000"/>
                        <a:t>하단에는 상담신청확인하는 테이블이 존재한다</a:t>
                      </a:r>
                      <a:r>
                        <a:rPr lang="en-US" altLang="ko-KR" sz="1000"/>
                        <a:t>.</a:t>
                      </a:r>
                      <a:endParaRPr lang="en-US" altLang="ko-KR" sz="1000"/>
                    </a:p>
                  </a:txBody>
                  <a:tcPr marL="91440" marR="9144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</a:tr>
              <a:tr h="504056">
                <a:tc>
                  <a:txBody>
                    <a:bodyPr vert="horz" lIns="91440" tIns="45720" rIns="91440" bIns="45720" anchor="ctr" anchorCtr="1"/>
                    <a:p>
                      <a:pPr algn="ctr" latinLnBrk="1">
                        <a:defRPr/>
                      </a:pPr>
                      <a:r>
                        <a:rPr lang="en-US" altLang="ko-KR" sz="1600" b="0"/>
                        <a:t>5</a:t>
                      </a:r>
                      <a:endParaRPr lang="ko-KR" altLang="en-US" sz="1600" b="0"/>
                    </a:p>
                  </a:txBody>
                  <a:tcPr marL="91440" marR="91440" anchor="ctr" anchorCtr="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 marL="91440" marR="9144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</a:tr>
            </a:tbl>
          </a:graphicData>
        </a:graphic>
      </p:graphicFrame>
      <p:pic>
        <p:nvPicPr>
          <p:cNvPr id="12295" name="Picture 7" descr="C:\Users\pc07\Desktop\최프자료\1조 산출물\화면정의서\[Log4Job(박수현)] 취업지원 상담- 상담신청 및 확인.jpg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395536" y="1059582"/>
            <a:ext cx="5904656" cy="4030902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내용 개체 틀 3"/>
          <p:cNvGraphicFramePr>
            <a:graphicFrameLocks noGrp="1"/>
          </p:cNvGraphicFramePr>
          <p:nvPr>
            <p:ph idx="1"/>
          </p:nvPr>
        </p:nvGraphicFramePr>
        <p:xfrm>
          <a:off x="251520" y="339502"/>
          <a:ext cx="6120681" cy="673969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055289"/>
                <a:gridCol w="1464991"/>
                <a:gridCol w="936104"/>
                <a:gridCol w="855914"/>
                <a:gridCol w="612387"/>
                <a:gridCol w="1195996"/>
              </a:tblGrid>
              <a:tr h="288031">
                <a:tc>
                  <a:txBody>
                    <a:bodyPr vert="horz" lIns="91440" tIns="34290" rIns="91440" bIns="34290" anchor="ctr" anchorCtr="1"/>
                    <a:p>
                      <a:pPr algn="ctr" latinLnBrk="1">
                        <a:defRPr/>
                      </a:pPr>
                      <a:r>
                        <a:rPr lang="en-US" altLang="ko-KR" sz="1300" b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en-US" altLang="ko-KR" sz="1300" b="0" baseline="0">
                          <a:solidFill>
                            <a:schemeClr val="bg1"/>
                          </a:solidFill>
                        </a:rPr>
                        <a:t> title</a:t>
                      </a:r>
                      <a:endParaRPr lang="ko-KR" altLang="en-US" sz="1300" b="0">
                        <a:solidFill>
                          <a:schemeClr val="bg1"/>
                        </a:solidFill>
                      </a:endParaRPr>
                    </a:p>
                  </a:txBody>
                  <a:tcPr marL="91440" marR="91440" marT="34290" marB="34290" anchor="ctr" anchorCtr="1">
                    <a:lnL w="3175" cap="flat" cmpd="sng" algn="ctr">
                      <a:noFill/>
                      <a:prstDash val="solid"/>
                      <a:round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3175" cap="flat" cmpd="sng" algn="ctr">
                      <a:noFill/>
                      <a:prstDash val="solid"/>
                      <a:round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 vert="horz" lIns="91440" tIns="34290" rIns="91440" bIns="34290" anchor="ctr" anchorCtr="1"/>
                    <a:p>
                      <a:pPr algn="ctr" latinLnBrk="1">
                        <a:defRPr/>
                      </a:pPr>
                      <a:r>
                        <a:rPr lang="ko-KR" altLang="en-US" sz="900" b="1">
                          <a:solidFill>
                            <a:schemeClr val="tx1"/>
                          </a:solidFill>
                        </a:rPr>
                        <a:t>취업지원</a:t>
                      </a:r>
                      <a:r>
                        <a:rPr lang="en-US" altLang="ko-KR" sz="900" b="1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900" b="1">
                          <a:solidFill>
                            <a:schemeClr val="tx1"/>
                          </a:solidFill>
                        </a:rPr>
                        <a:t>취업지원상담</a:t>
                      </a:r>
                      <a:endParaRPr lang="ko-KR" altLang="en-US" sz="900" b="1">
                        <a:solidFill>
                          <a:schemeClr val="tx1"/>
                        </a:solidFill>
                      </a:endParaRPr>
                    </a:p>
                    <a:p>
                      <a:pPr algn="ctr" latinLnBrk="1">
                        <a:defRPr/>
                      </a:pPr>
                      <a:r>
                        <a:rPr lang="en-US" altLang="ko-KR" sz="900" b="1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900" b="1">
                          <a:solidFill>
                            <a:schemeClr val="tx1"/>
                          </a:solidFill>
                        </a:rPr>
                        <a:t>일반회원 상세확인</a:t>
                      </a:r>
                      <a:r>
                        <a:rPr lang="en-US" altLang="ko-KR" sz="900" b="1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900" b="1">
                          <a:solidFill>
                            <a:schemeClr val="tx1"/>
                          </a:solidFill>
                        </a:rPr>
                        <a:t>삭제</a:t>
                      </a:r>
                      <a:endParaRPr lang="ko-KR" altLang="en-US" sz="900" b="1">
                        <a:solidFill>
                          <a:schemeClr val="tx1"/>
                        </a:solidFill>
                      </a:endParaRPr>
                    </a:p>
                  </a:txBody>
                  <a:tcPr marL="91440" marR="91440" marT="34290" marB="34290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3175" cap="flat" cmpd="sng" algn="ctr">
                      <a:noFill/>
                      <a:prstDash val="solid"/>
                      <a:round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 vert="horz" lIns="91440" tIns="34290" rIns="91440" bIns="34290" anchor="ctr" anchorCtr="1"/>
                    <a:p>
                      <a:pPr algn="ctr" latinLnBrk="1">
                        <a:defRPr/>
                      </a:pPr>
                      <a:r>
                        <a:rPr lang="en-US" altLang="ko-KR" sz="1300" b="0">
                          <a:solidFill>
                            <a:schemeClr val="bg1"/>
                          </a:solidFill>
                        </a:rPr>
                        <a:t>screen</a:t>
                      </a:r>
                      <a:r>
                        <a:rPr lang="en-US" altLang="ko-KR" sz="130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ko-KR" sz="1300" b="0">
                          <a:solidFill>
                            <a:schemeClr val="bg1"/>
                          </a:solidFill>
                        </a:rPr>
                        <a:t>ID</a:t>
                      </a:r>
                      <a:endParaRPr lang="ko-KR" altLang="en-US" sz="1300" b="0">
                        <a:solidFill>
                          <a:schemeClr val="bg1"/>
                        </a:solidFill>
                      </a:endParaRPr>
                    </a:p>
                  </a:txBody>
                  <a:tcPr marL="91440" marR="91440" marT="34290" marB="34290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3175" cap="flat" cmpd="sng" algn="ctr">
                      <a:noFill/>
                      <a:prstDash val="solid"/>
                      <a:round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 vert="horz" lIns="91440" tIns="34290" rIns="91440" bIns="34290" anchor="ctr" anchorCtr="1"/>
                    <a:p>
                      <a:pPr algn="ctr" latinLnBrk="1">
                        <a:defRPr/>
                      </a:pPr>
                      <a:endParaRPr lang="ko-KR" altLang="en-US" sz="1400" b="1"/>
                    </a:p>
                  </a:txBody>
                  <a:tcPr marL="91440" marR="91440" marT="34290" marB="34290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3175" cap="flat" cmpd="sng" algn="ctr">
                      <a:noFill/>
                      <a:prstDash val="solid"/>
                      <a:round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 vert="horz" lIns="91440" tIns="34290" rIns="91440" bIns="34290" anchor="ctr" anchorCtr="1"/>
                    <a:p>
                      <a:pPr algn="ctr" latinLnBrk="1">
                        <a:defRPr/>
                      </a:pPr>
                      <a:r>
                        <a:rPr lang="en-US" altLang="ko-KR" sz="1300" b="0">
                          <a:solidFill>
                            <a:schemeClr val="bg1"/>
                          </a:solidFill>
                        </a:rPr>
                        <a:t>date</a:t>
                      </a:r>
                      <a:endParaRPr lang="ko-KR" altLang="en-US" sz="1300" b="0">
                        <a:solidFill>
                          <a:schemeClr val="bg1"/>
                        </a:solidFill>
                      </a:endParaRPr>
                    </a:p>
                  </a:txBody>
                  <a:tcPr marL="91440" marR="91440" marT="34290" marB="34290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3175" cap="flat" cmpd="sng" algn="ctr">
                      <a:noFill/>
                      <a:prstDash val="solid"/>
                      <a:round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 vert="horz" lIns="91440" tIns="34290" rIns="91440" bIns="34290" anchor="ctr" anchorCtr="1"/>
                    <a:p>
                      <a:pPr algn="ctr" latinLnBrk="1">
                        <a:defRPr/>
                      </a:pPr>
                      <a:r>
                        <a:rPr lang="en-US" altLang="ko-KR" sz="1100"/>
                        <a:t>2022-09-28</a:t>
                      </a:r>
                      <a:endParaRPr lang="ko-KR" altLang="en-US" sz="1100" b="1"/>
                    </a:p>
                  </a:txBody>
                  <a:tcPr marL="91440" marR="91440" marT="34290" marB="34290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3175" cap="flat" cmpd="sng" algn="ctr">
                      <a:noFill/>
                      <a:prstDash val="solid"/>
                      <a:round/>
                    </a:lnR>
                    <a:lnT w="3175" cap="flat" cmpd="sng" algn="ctr">
                      <a:noFill/>
                      <a:prstDash val="solid"/>
                      <a:round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329164">
                <a:tc>
                  <a:txBody>
                    <a:bodyPr vert="horz" lIns="91440" tIns="34290" rIns="91440" bIns="34290" anchor="ctr" anchorCtr="1"/>
                    <a:p>
                      <a:pPr algn="ctr" latinLnBrk="1">
                        <a:defRPr/>
                      </a:pPr>
                      <a:r>
                        <a:rPr lang="en-US" altLang="ko-KR" sz="1300">
                          <a:solidFill>
                            <a:schemeClr val="bg1"/>
                          </a:solidFill>
                        </a:rPr>
                        <a:t>screen path</a:t>
                      </a:r>
                      <a:endParaRPr lang="ko-KR" altLang="en-US" sz="1300" b="0">
                        <a:solidFill>
                          <a:schemeClr val="bg1"/>
                        </a:solidFill>
                      </a:endParaRPr>
                    </a:p>
                  </a:txBody>
                  <a:tcPr marL="91440" marR="91440" marT="34290" marB="34290" anchor="ctr" anchorCtr="1">
                    <a:lnL w="3175" cap="flat" cmpd="sng" algn="ctr">
                      <a:noFill/>
                      <a:prstDash val="solid"/>
                      <a:round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3175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gridSpan="5">
                  <a:txBody>
                    <a:bodyPr vert="horz" lIns="91440" tIns="34290" rIns="91440" bIns="34290" anchor="ctr" anchorCtr="1"/>
                    <a:p>
                      <a:pPr algn="ctr" latinLnBrk="1">
                        <a:defRPr/>
                      </a:pPr>
                      <a:endParaRPr lang="ko-KR" altLang="en-US" sz="1400" b="0"/>
                    </a:p>
                  </a:txBody>
                  <a:tcPr marL="91440" marR="91440" marT="34290" marB="34290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3175" cap="flat" cmpd="sng" algn="ctr">
                      <a:noFill/>
                      <a:prstDash val="solid"/>
                      <a:round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3175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6732240" y="339502"/>
          <a:ext cx="2123728" cy="306892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504056"/>
                <a:gridCol w="1619672"/>
              </a:tblGrid>
              <a:tr h="504056">
                <a:tc gridSpan="2">
                  <a:txBody>
                    <a:bodyPr vert="horz" lIns="91440" tIns="45720" rIns="91440" bIns="45720" anchor="ctr" anchorCtr="1"/>
                    <a:p>
                      <a:pPr latinLnBrk="1">
                        <a:defRPr/>
                      </a:pPr>
                      <a:r>
                        <a:rPr lang="en-US" altLang="ko-KR" sz="1400" b="0"/>
                        <a:t>description</a:t>
                      </a:r>
                      <a:endParaRPr lang="ko-KR" altLang="en-US" sz="1400" b="0"/>
                    </a:p>
                  </a:txBody>
                  <a:tcPr marL="91440" marR="91440" anchor="ctr" anchorCtr="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</a:tr>
              <a:tr h="504056">
                <a:tc>
                  <a:txBody>
                    <a:bodyPr vert="horz" lIns="91440" tIns="45720" rIns="91440" bIns="45720" anchor="ctr" anchorCtr="1"/>
                    <a:p>
                      <a:pPr algn="ctr" latinLnBrk="1">
                        <a:defRPr/>
                      </a:pPr>
                      <a:r>
                        <a:rPr lang="en-US" altLang="ko-KR" sz="1600" b="0"/>
                        <a:t>1</a:t>
                      </a:r>
                      <a:endParaRPr lang="ko-KR" altLang="en-US" sz="1600" b="0"/>
                    </a:p>
                  </a:txBody>
                  <a:tcPr marL="91440" marR="91440" anchor="ctr" anchorCtr="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ko-KR" altLang="en-US" sz="1000"/>
                        <a:t>상담 신청 후 상담을 확인 하는 페이지</a:t>
                      </a:r>
                      <a:endParaRPr lang="ko-KR" altLang="en-US" sz="1000"/>
                    </a:p>
                  </a:txBody>
                  <a:tcPr marL="91440" marR="9144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</a:tr>
              <a:tr h="504056">
                <a:tc>
                  <a:txBody>
                    <a:bodyPr vert="horz" lIns="91440" tIns="45720" rIns="91440" bIns="45720" anchor="ctr" anchorCtr="1"/>
                    <a:p>
                      <a:pPr algn="ctr" latinLnBrk="1">
                        <a:defRPr/>
                      </a:pPr>
                      <a:r>
                        <a:rPr lang="en-US" altLang="ko-KR" sz="1600" b="0"/>
                        <a:t>2</a:t>
                      </a:r>
                      <a:endParaRPr lang="ko-KR" altLang="en-US" sz="1600" b="0"/>
                    </a:p>
                  </a:txBody>
                  <a:tcPr marL="91440" marR="91440" anchor="ctr" anchorCtr="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ko-KR" altLang="en-US" sz="1000"/>
                        <a:t>상담유형에서 상담을 누르면 상세보기로 확인할 수 있다</a:t>
                      </a:r>
                      <a:r>
                        <a:rPr lang="en-US" altLang="ko-KR" sz="1000"/>
                        <a:t>.</a:t>
                      </a:r>
                      <a:r>
                        <a:rPr lang="ko-KR" altLang="en-US" sz="1000"/>
                        <a:t> </a:t>
                      </a:r>
                      <a:endParaRPr lang="ko-KR" altLang="en-US" sz="1000"/>
                    </a:p>
                  </a:txBody>
                  <a:tcPr marL="91440" marR="9144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</a:tr>
              <a:tr h="504056">
                <a:tc>
                  <a:txBody>
                    <a:bodyPr vert="horz" lIns="91440" tIns="45720" rIns="91440" bIns="45720" anchor="ctr" anchorCtr="1"/>
                    <a:p>
                      <a:pPr algn="ctr" latinLnBrk="1">
                        <a:defRPr/>
                      </a:pPr>
                      <a:r>
                        <a:rPr lang="en-US" altLang="ko-KR" sz="1600" b="0"/>
                        <a:t>3</a:t>
                      </a:r>
                      <a:endParaRPr lang="ko-KR" altLang="en-US" sz="1600" b="0"/>
                    </a:p>
                  </a:txBody>
                  <a:tcPr marL="91440" marR="91440" anchor="ctr" anchorCtr="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ko-KR" altLang="en-US" sz="1000"/>
                        <a:t>상세보기에서는 수정 및 삭제를 할 수 있다</a:t>
                      </a:r>
                      <a:r>
                        <a:rPr lang="en-US" altLang="ko-KR" sz="1000"/>
                        <a:t>.</a:t>
                      </a:r>
                      <a:endParaRPr lang="en-US" altLang="ko-KR" sz="1000"/>
                    </a:p>
                  </a:txBody>
                  <a:tcPr marL="91440" marR="9144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</a:tr>
              <a:tr h="504056">
                <a:tc>
                  <a:txBody>
                    <a:bodyPr vert="horz" lIns="91440" tIns="45720" rIns="91440" bIns="45720" anchor="ctr" anchorCtr="1"/>
                    <a:p>
                      <a:pPr algn="ctr" latinLnBrk="1">
                        <a:defRPr/>
                      </a:pPr>
                      <a:r>
                        <a:rPr lang="en-US" altLang="ko-KR" sz="1600" b="0"/>
                        <a:t>4</a:t>
                      </a:r>
                      <a:endParaRPr lang="ko-KR" altLang="en-US" sz="1600" b="0"/>
                    </a:p>
                  </a:txBody>
                  <a:tcPr marL="91440" marR="91440" anchor="ctr" anchorCtr="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 marL="91440" marR="9144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</a:tr>
              <a:tr h="504056">
                <a:tc>
                  <a:txBody>
                    <a:bodyPr vert="horz" lIns="91440" tIns="45720" rIns="91440" bIns="45720" anchor="ctr" anchorCtr="1"/>
                    <a:p>
                      <a:pPr algn="ctr" latinLnBrk="1">
                        <a:defRPr/>
                      </a:pPr>
                      <a:r>
                        <a:rPr lang="en-US" altLang="ko-KR" sz="1600" b="0"/>
                        <a:t>5</a:t>
                      </a:r>
                      <a:endParaRPr lang="ko-KR" altLang="en-US" sz="1600" b="0"/>
                    </a:p>
                  </a:txBody>
                  <a:tcPr marL="91440" marR="91440" anchor="ctr" anchorCtr="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 marL="91440" marR="9144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</a:tr>
            </a:tbl>
          </a:graphicData>
        </a:graphic>
      </p:graphicFrame>
      <p:pic>
        <p:nvPicPr>
          <p:cNvPr id="13314" name="Picture 2" descr="C:\Users\pc07\Desktop\최프자료\1조 산출물\화면정의서\[Log4Job(박수현)] Copy of 취업지원 상담- 상담신청 및 확인-상세보기.jpg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51521" y="1059582"/>
            <a:ext cx="6120679" cy="3312368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내용 개체 틀 3"/>
          <p:cNvGraphicFramePr>
            <a:graphicFrameLocks noGrp="1"/>
          </p:cNvGraphicFramePr>
          <p:nvPr>
            <p:ph idx="1"/>
          </p:nvPr>
        </p:nvGraphicFramePr>
        <p:xfrm>
          <a:off x="251520" y="339502"/>
          <a:ext cx="6120681" cy="673969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055289"/>
                <a:gridCol w="1464991"/>
                <a:gridCol w="936104"/>
                <a:gridCol w="855914"/>
                <a:gridCol w="612387"/>
                <a:gridCol w="1195996"/>
              </a:tblGrid>
              <a:tr h="288031">
                <a:tc>
                  <a:txBody>
                    <a:bodyPr vert="horz" lIns="91440" tIns="34290" rIns="91440" bIns="34290" anchor="ctr" anchorCtr="1"/>
                    <a:p>
                      <a:pPr algn="ctr" latinLnBrk="1">
                        <a:defRPr/>
                      </a:pPr>
                      <a:r>
                        <a:rPr lang="en-US" altLang="ko-KR" sz="1300" b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en-US" altLang="ko-KR" sz="1300" b="0" baseline="0">
                          <a:solidFill>
                            <a:schemeClr val="bg1"/>
                          </a:solidFill>
                        </a:rPr>
                        <a:t> title</a:t>
                      </a:r>
                      <a:endParaRPr lang="ko-KR" altLang="en-US" sz="1300" b="0">
                        <a:solidFill>
                          <a:schemeClr val="bg1"/>
                        </a:solidFill>
                      </a:endParaRPr>
                    </a:p>
                  </a:txBody>
                  <a:tcPr marL="91440" marR="91440" marT="34290" marB="34290" anchor="ctr" anchorCtr="1">
                    <a:lnL w="3175" cap="flat" cmpd="sng" algn="ctr">
                      <a:noFill/>
                      <a:prstDash val="solid"/>
                      <a:round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3175" cap="flat" cmpd="sng" algn="ctr">
                      <a:noFill/>
                      <a:prstDash val="solid"/>
                      <a:round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 vert="horz" lIns="91440" tIns="34290" rIns="91440" bIns="34290" anchor="ctr" anchorCtr="1"/>
                    <a:p>
                      <a:pPr algn="ctr" latinLnBrk="1">
                        <a:defRPr/>
                      </a:pPr>
                      <a:r>
                        <a:rPr lang="ko-KR" altLang="en-US" sz="900" b="1">
                          <a:solidFill>
                            <a:schemeClr val="tx1"/>
                          </a:solidFill>
                        </a:rPr>
                        <a:t>취업지원</a:t>
                      </a:r>
                      <a:r>
                        <a:rPr lang="en-US" altLang="ko-KR" sz="900" b="1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900" b="1">
                          <a:solidFill>
                            <a:schemeClr val="tx1"/>
                          </a:solidFill>
                        </a:rPr>
                        <a:t>멘토링프로그램</a:t>
                      </a:r>
                      <a:r>
                        <a:rPr lang="en-US" altLang="ko-KR" sz="900" b="1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900" b="1">
                          <a:solidFill>
                            <a:schemeClr val="tx1"/>
                          </a:solidFill>
                        </a:rPr>
                        <a:t>개인회원</a:t>
                      </a:r>
                      <a:endParaRPr lang="ko-KR" altLang="en-US" sz="900" b="1">
                        <a:solidFill>
                          <a:schemeClr val="tx1"/>
                        </a:solidFill>
                      </a:endParaRPr>
                    </a:p>
                  </a:txBody>
                  <a:tcPr marL="91440" marR="91440" marT="34290" marB="34290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3175" cap="flat" cmpd="sng" algn="ctr">
                      <a:noFill/>
                      <a:prstDash val="solid"/>
                      <a:round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 vert="horz" lIns="91440" tIns="34290" rIns="91440" bIns="34290" anchor="ctr" anchorCtr="1"/>
                    <a:p>
                      <a:pPr algn="ctr" latinLnBrk="1">
                        <a:defRPr/>
                      </a:pPr>
                      <a:r>
                        <a:rPr lang="en-US" altLang="ko-KR" sz="1300" b="0">
                          <a:solidFill>
                            <a:schemeClr val="bg1"/>
                          </a:solidFill>
                        </a:rPr>
                        <a:t>screen</a:t>
                      </a:r>
                      <a:r>
                        <a:rPr lang="en-US" altLang="ko-KR" sz="130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ko-KR" sz="1300" b="0">
                          <a:solidFill>
                            <a:schemeClr val="bg1"/>
                          </a:solidFill>
                        </a:rPr>
                        <a:t>ID</a:t>
                      </a:r>
                      <a:endParaRPr lang="ko-KR" altLang="en-US" sz="1300" b="0">
                        <a:solidFill>
                          <a:schemeClr val="bg1"/>
                        </a:solidFill>
                      </a:endParaRPr>
                    </a:p>
                  </a:txBody>
                  <a:tcPr marL="91440" marR="91440" marT="34290" marB="34290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3175" cap="flat" cmpd="sng" algn="ctr">
                      <a:noFill/>
                      <a:prstDash val="solid"/>
                      <a:round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 vert="horz" lIns="91440" tIns="34290" rIns="91440" bIns="34290" anchor="ctr" anchorCtr="1"/>
                    <a:p>
                      <a:pPr algn="ctr" latinLnBrk="1">
                        <a:defRPr/>
                      </a:pPr>
                      <a:endParaRPr lang="ko-KR" altLang="en-US" sz="1400" b="1"/>
                    </a:p>
                  </a:txBody>
                  <a:tcPr marL="91440" marR="91440" marT="34290" marB="34290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3175" cap="flat" cmpd="sng" algn="ctr">
                      <a:noFill/>
                      <a:prstDash val="solid"/>
                      <a:round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 vert="horz" lIns="91440" tIns="34290" rIns="91440" bIns="34290" anchor="ctr" anchorCtr="1"/>
                    <a:p>
                      <a:pPr algn="ctr" latinLnBrk="1">
                        <a:defRPr/>
                      </a:pPr>
                      <a:r>
                        <a:rPr lang="en-US" altLang="ko-KR" sz="1300" b="0">
                          <a:solidFill>
                            <a:schemeClr val="bg1"/>
                          </a:solidFill>
                        </a:rPr>
                        <a:t>date</a:t>
                      </a:r>
                      <a:endParaRPr lang="ko-KR" altLang="en-US" sz="1300" b="0">
                        <a:solidFill>
                          <a:schemeClr val="bg1"/>
                        </a:solidFill>
                      </a:endParaRPr>
                    </a:p>
                  </a:txBody>
                  <a:tcPr marL="91440" marR="91440" marT="34290" marB="34290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3175" cap="flat" cmpd="sng" algn="ctr">
                      <a:noFill/>
                      <a:prstDash val="solid"/>
                      <a:round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 vert="horz" lIns="91440" tIns="34290" rIns="91440" bIns="34290" anchor="ctr" anchorCtr="1"/>
                    <a:p>
                      <a:pPr algn="ctr" latinLnBrk="1">
                        <a:defRPr/>
                      </a:pPr>
                      <a:r>
                        <a:rPr lang="en-US" altLang="ko-KR" sz="1100"/>
                        <a:t>2022-09-28</a:t>
                      </a:r>
                      <a:endParaRPr lang="ko-KR" altLang="en-US" sz="1100" b="1"/>
                    </a:p>
                  </a:txBody>
                  <a:tcPr marL="91440" marR="91440" marT="34290" marB="34290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3175" cap="flat" cmpd="sng" algn="ctr">
                      <a:noFill/>
                      <a:prstDash val="solid"/>
                      <a:round/>
                    </a:lnR>
                    <a:lnT w="3175" cap="flat" cmpd="sng" algn="ctr">
                      <a:noFill/>
                      <a:prstDash val="solid"/>
                      <a:round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329164">
                <a:tc>
                  <a:txBody>
                    <a:bodyPr vert="horz" lIns="91440" tIns="34290" rIns="91440" bIns="34290" anchor="ctr" anchorCtr="1"/>
                    <a:p>
                      <a:pPr algn="ctr" latinLnBrk="1">
                        <a:defRPr/>
                      </a:pPr>
                      <a:r>
                        <a:rPr lang="en-US" altLang="ko-KR" sz="1300">
                          <a:solidFill>
                            <a:schemeClr val="bg1"/>
                          </a:solidFill>
                        </a:rPr>
                        <a:t>screen path</a:t>
                      </a:r>
                      <a:endParaRPr lang="ko-KR" altLang="en-US" sz="1300" b="0">
                        <a:solidFill>
                          <a:schemeClr val="bg1"/>
                        </a:solidFill>
                      </a:endParaRPr>
                    </a:p>
                  </a:txBody>
                  <a:tcPr marL="91440" marR="91440" marT="34290" marB="34290" anchor="ctr" anchorCtr="1">
                    <a:lnL w="3175" cap="flat" cmpd="sng" algn="ctr">
                      <a:noFill/>
                      <a:prstDash val="solid"/>
                      <a:round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3175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gridSpan="5">
                  <a:txBody>
                    <a:bodyPr vert="horz" lIns="91440" tIns="34290" rIns="91440" bIns="34290" anchor="ctr" anchorCtr="1"/>
                    <a:p>
                      <a:pPr algn="ctr" latinLnBrk="1">
                        <a:defRPr/>
                      </a:pPr>
                      <a:endParaRPr lang="ko-KR" altLang="en-US" sz="1400" b="0"/>
                    </a:p>
                  </a:txBody>
                  <a:tcPr marL="91440" marR="91440" marT="34290" marB="34290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3175" cap="flat" cmpd="sng" algn="ctr">
                      <a:noFill/>
                      <a:prstDash val="solid"/>
                      <a:round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3175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6732240" y="339502"/>
          <a:ext cx="2123728" cy="322132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504056"/>
                <a:gridCol w="1619672"/>
              </a:tblGrid>
              <a:tr h="504056">
                <a:tc gridSpan="2">
                  <a:txBody>
                    <a:bodyPr vert="horz" lIns="91440" tIns="45720" rIns="91440" bIns="45720" anchor="ctr" anchorCtr="1"/>
                    <a:p>
                      <a:pPr latinLnBrk="1">
                        <a:defRPr/>
                      </a:pPr>
                      <a:r>
                        <a:rPr lang="en-US" altLang="ko-KR" sz="1400" b="0"/>
                        <a:t>description</a:t>
                      </a:r>
                      <a:endParaRPr lang="ko-KR" altLang="en-US" sz="1400" b="0"/>
                    </a:p>
                  </a:txBody>
                  <a:tcPr marL="91440" marR="91440" anchor="ctr" anchorCtr="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</a:tr>
              <a:tr h="504056">
                <a:tc>
                  <a:txBody>
                    <a:bodyPr vert="horz" lIns="91440" tIns="45720" rIns="91440" bIns="45720" anchor="ctr" anchorCtr="1"/>
                    <a:p>
                      <a:pPr algn="ctr" latinLnBrk="1">
                        <a:defRPr/>
                      </a:pPr>
                      <a:r>
                        <a:rPr lang="en-US" altLang="ko-KR" sz="1600" b="0"/>
                        <a:t>1</a:t>
                      </a:r>
                      <a:endParaRPr lang="ko-KR" altLang="en-US" sz="1600" b="0"/>
                    </a:p>
                  </a:txBody>
                  <a:tcPr marL="91440" marR="91440" anchor="ctr" anchorCtr="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ko-KR" altLang="en-US" sz="1000"/>
                        <a:t> 멘토링 리스트를 보여주는 페이지 </a:t>
                      </a:r>
                      <a:endParaRPr lang="ko-KR" altLang="en-US" sz="1000"/>
                    </a:p>
                  </a:txBody>
                  <a:tcPr marL="91440" marR="9144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</a:tr>
              <a:tr h="504056">
                <a:tc>
                  <a:txBody>
                    <a:bodyPr vert="horz" lIns="91440" tIns="45720" rIns="91440" bIns="45720" anchor="ctr" anchorCtr="1"/>
                    <a:p>
                      <a:pPr algn="ctr" latinLnBrk="1">
                        <a:defRPr/>
                      </a:pPr>
                      <a:r>
                        <a:rPr lang="en-US" altLang="ko-KR" sz="1600" b="0"/>
                        <a:t>2</a:t>
                      </a:r>
                      <a:endParaRPr lang="ko-KR" altLang="en-US" sz="1600" b="0"/>
                    </a:p>
                  </a:txBody>
                  <a:tcPr marL="91440" marR="91440" anchor="ctr" anchorCtr="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ko-KR" altLang="en-US" sz="1000"/>
                        <a:t>일반회원이 참여하고싶은 멘토링을 신청하기 버튼을 통해 신청할 수 있다</a:t>
                      </a:r>
                      <a:r>
                        <a:rPr lang="en-US" altLang="ko-KR" sz="1000"/>
                        <a:t>.</a:t>
                      </a:r>
                      <a:r>
                        <a:rPr lang="ko-KR" altLang="en-US" sz="1000"/>
                        <a:t> </a:t>
                      </a:r>
                      <a:endParaRPr lang="ko-KR" altLang="en-US" sz="1000"/>
                    </a:p>
                  </a:txBody>
                  <a:tcPr marL="91440" marR="9144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</a:tr>
              <a:tr h="504056">
                <a:tc>
                  <a:txBody>
                    <a:bodyPr vert="horz" lIns="91440" tIns="45720" rIns="91440" bIns="45720" anchor="ctr" anchorCtr="1"/>
                    <a:p>
                      <a:pPr algn="ctr" latinLnBrk="1">
                        <a:defRPr/>
                      </a:pPr>
                      <a:r>
                        <a:rPr lang="en-US" altLang="ko-KR" sz="1600" b="0"/>
                        <a:t>3</a:t>
                      </a:r>
                      <a:endParaRPr lang="ko-KR" altLang="en-US" sz="1600" b="0"/>
                    </a:p>
                  </a:txBody>
                  <a:tcPr marL="91440" marR="91440" anchor="ctr" anchorCtr="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 marL="91440" marR="9144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</a:tr>
              <a:tr h="504056">
                <a:tc>
                  <a:txBody>
                    <a:bodyPr vert="horz" lIns="91440" tIns="45720" rIns="91440" bIns="45720" anchor="ctr" anchorCtr="1"/>
                    <a:p>
                      <a:pPr algn="ctr" latinLnBrk="1">
                        <a:defRPr/>
                      </a:pPr>
                      <a:r>
                        <a:rPr lang="en-US" altLang="ko-KR" sz="1600" b="0"/>
                        <a:t>4</a:t>
                      </a:r>
                      <a:endParaRPr lang="ko-KR" altLang="en-US" sz="1600" b="0"/>
                    </a:p>
                  </a:txBody>
                  <a:tcPr marL="91440" marR="91440" anchor="ctr" anchorCtr="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 marL="91440" marR="9144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</a:tr>
              <a:tr h="504056">
                <a:tc>
                  <a:txBody>
                    <a:bodyPr vert="horz" lIns="91440" tIns="45720" rIns="91440" bIns="45720" anchor="ctr" anchorCtr="1"/>
                    <a:p>
                      <a:pPr algn="ctr" latinLnBrk="1">
                        <a:defRPr/>
                      </a:pPr>
                      <a:r>
                        <a:rPr lang="en-US" altLang="ko-KR" sz="1600" b="0"/>
                        <a:t>5</a:t>
                      </a:r>
                      <a:endParaRPr lang="ko-KR" altLang="en-US" sz="1600" b="0"/>
                    </a:p>
                  </a:txBody>
                  <a:tcPr marL="91440" marR="91440" anchor="ctr" anchorCtr="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 marL="91440" marR="9144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</a:tr>
            </a:tbl>
          </a:graphicData>
        </a:graphic>
      </p:graphicFrame>
      <p:pic>
        <p:nvPicPr>
          <p:cNvPr id="17411" name="Picture 3" descr="C:\Users\pc07\Desktop\최프자료\1조 산출물\화면정의서\새 폴더\[Log4Job(박성우-멘토및공모전)] 멘토링 목록 게시판.jpg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51520" y="1419622"/>
            <a:ext cx="6120680" cy="1872208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내용 개체 틀 3"/>
          <p:cNvGraphicFramePr>
            <a:graphicFrameLocks noGrp="1"/>
          </p:cNvGraphicFramePr>
          <p:nvPr>
            <p:ph idx="1"/>
          </p:nvPr>
        </p:nvGraphicFramePr>
        <p:xfrm>
          <a:off x="251520" y="339502"/>
          <a:ext cx="6120681" cy="645394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055289"/>
                <a:gridCol w="1464991"/>
                <a:gridCol w="936104"/>
                <a:gridCol w="855914"/>
                <a:gridCol w="612387"/>
                <a:gridCol w="1195996"/>
              </a:tblGrid>
              <a:tr h="288031">
                <a:tc>
                  <a:txBody>
                    <a:bodyPr vert="horz" lIns="91440" tIns="34290" rIns="91440" bIns="34290" anchor="ctr" anchorCtr="1"/>
                    <a:p>
                      <a:pPr algn="ctr" latinLnBrk="1">
                        <a:defRPr/>
                      </a:pPr>
                      <a:r>
                        <a:rPr lang="en-US" altLang="ko-KR" sz="1300" b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en-US" altLang="ko-KR" sz="1300" b="0" baseline="0">
                          <a:solidFill>
                            <a:schemeClr val="bg1"/>
                          </a:solidFill>
                        </a:rPr>
                        <a:t> title</a:t>
                      </a:r>
                      <a:endParaRPr lang="ko-KR" altLang="en-US" sz="1300" b="0">
                        <a:solidFill>
                          <a:schemeClr val="bg1"/>
                        </a:solidFill>
                      </a:endParaRPr>
                    </a:p>
                  </a:txBody>
                  <a:tcPr marL="91440" marR="91440" marT="34290" marB="34290" anchor="ctr" anchorCtr="1">
                    <a:lnL w="3175" cap="flat" cmpd="sng" algn="ctr">
                      <a:noFill/>
                      <a:prstDash val="solid"/>
                      <a:round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3175" cap="flat" cmpd="sng" algn="ctr">
                      <a:noFill/>
                      <a:prstDash val="solid"/>
                      <a:round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 vert="horz" lIns="91440" tIns="34290" rIns="91440" bIns="34290" anchor="ctr" anchorCtr="1"/>
                    <a:p>
                      <a:pPr algn="ctr" latinLnBrk="1">
                        <a:defRPr/>
                      </a:pPr>
                      <a:r>
                        <a:rPr lang="ko-KR" altLang="en-US" sz="800" b="1">
                          <a:solidFill>
                            <a:schemeClr val="tx1"/>
                          </a:solidFill>
                        </a:rPr>
                        <a:t>취업지원</a:t>
                      </a:r>
                      <a:r>
                        <a:rPr lang="en-US" altLang="ko-KR" sz="800" b="1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800" b="1">
                          <a:solidFill>
                            <a:schemeClr val="tx1"/>
                          </a:solidFill>
                        </a:rPr>
                        <a:t>멘토링프로그램</a:t>
                      </a:r>
                      <a:r>
                        <a:rPr lang="en-US" altLang="ko-KR" sz="800" b="1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800" b="1">
                          <a:solidFill>
                            <a:schemeClr val="tx1"/>
                          </a:solidFill>
                        </a:rPr>
                        <a:t>개인회원 상세보기</a:t>
                      </a:r>
                      <a:r>
                        <a:rPr lang="en-US" altLang="ko-KR" sz="800" b="1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800" b="1">
                          <a:solidFill>
                            <a:schemeClr val="tx1"/>
                          </a:solidFill>
                        </a:rPr>
                        <a:t>신청</a:t>
                      </a:r>
                      <a:endParaRPr lang="ko-KR" altLang="en-US" sz="800" b="1">
                        <a:solidFill>
                          <a:schemeClr val="tx1"/>
                        </a:solidFill>
                      </a:endParaRPr>
                    </a:p>
                  </a:txBody>
                  <a:tcPr marL="91440" marR="91440" marT="34290" marB="34290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3175" cap="flat" cmpd="sng" algn="ctr">
                      <a:noFill/>
                      <a:prstDash val="solid"/>
                      <a:round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 vert="horz" lIns="91440" tIns="34290" rIns="91440" bIns="34290" anchor="ctr" anchorCtr="1"/>
                    <a:p>
                      <a:pPr algn="ctr" latinLnBrk="1">
                        <a:defRPr/>
                      </a:pPr>
                      <a:r>
                        <a:rPr lang="en-US" altLang="ko-KR" sz="1300" b="0">
                          <a:solidFill>
                            <a:schemeClr val="bg1"/>
                          </a:solidFill>
                        </a:rPr>
                        <a:t>screen</a:t>
                      </a:r>
                      <a:r>
                        <a:rPr lang="en-US" altLang="ko-KR" sz="130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ko-KR" sz="1300" b="0">
                          <a:solidFill>
                            <a:schemeClr val="bg1"/>
                          </a:solidFill>
                        </a:rPr>
                        <a:t>ID</a:t>
                      </a:r>
                      <a:endParaRPr lang="ko-KR" altLang="en-US" sz="1300" b="0">
                        <a:solidFill>
                          <a:schemeClr val="bg1"/>
                        </a:solidFill>
                      </a:endParaRPr>
                    </a:p>
                  </a:txBody>
                  <a:tcPr marL="91440" marR="91440" marT="34290" marB="34290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3175" cap="flat" cmpd="sng" algn="ctr">
                      <a:noFill/>
                      <a:prstDash val="solid"/>
                      <a:round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 vert="horz" lIns="91440" tIns="34290" rIns="91440" bIns="34290" anchor="ctr" anchorCtr="1"/>
                    <a:p>
                      <a:pPr algn="ctr" latinLnBrk="1">
                        <a:defRPr/>
                      </a:pPr>
                      <a:endParaRPr lang="ko-KR" altLang="en-US" sz="1400" b="1"/>
                    </a:p>
                  </a:txBody>
                  <a:tcPr marL="91440" marR="91440" marT="34290" marB="34290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3175" cap="flat" cmpd="sng" algn="ctr">
                      <a:noFill/>
                      <a:prstDash val="solid"/>
                      <a:round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 vert="horz" lIns="91440" tIns="34290" rIns="91440" bIns="34290" anchor="ctr" anchorCtr="1"/>
                    <a:p>
                      <a:pPr algn="ctr" latinLnBrk="1">
                        <a:defRPr/>
                      </a:pPr>
                      <a:r>
                        <a:rPr lang="en-US" altLang="ko-KR" sz="1300" b="0">
                          <a:solidFill>
                            <a:schemeClr val="bg1"/>
                          </a:solidFill>
                        </a:rPr>
                        <a:t>date</a:t>
                      </a:r>
                      <a:endParaRPr lang="ko-KR" altLang="en-US" sz="1300" b="0">
                        <a:solidFill>
                          <a:schemeClr val="bg1"/>
                        </a:solidFill>
                      </a:endParaRPr>
                    </a:p>
                  </a:txBody>
                  <a:tcPr marL="91440" marR="91440" marT="34290" marB="34290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3175" cap="flat" cmpd="sng" algn="ctr">
                      <a:noFill/>
                      <a:prstDash val="solid"/>
                      <a:round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 vert="horz" lIns="91440" tIns="34290" rIns="91440" bIns="34290" anchor="ctr" anchorCtr="1"/>
                    <a:p>
                      <a:pPr algn="ctr" latinLnBrk="1">
                        <a:defRPr/>
                      </a:pPr>
                      <a:r>
                        <a:rPr lang="en-US" altLang="ko-KR" sz="1100"/>
                        <a:t>2022-09-28</a:t>
                      </a:r>
                      <a:endParaRPr lang="ko-KR" altLang="en-US" sz="1100" b="1"/>
                    </a:p>
                  </a:txBody>
                  <a:tcPr marL="91440" marR="91440" marT="34290" marB="34290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3175" cap="flat" cmpd="sng" algn="ctr">
                      <a:noFill/>
                      <a:prstDash val="solid"/>
                      <a:round/>
                    </a:lnR>
                    <a:lnT w="3175" cap="flat" cmpd="sng" algn="ctr">
                      <a:noFill/>
                      <a:prstDash val="solid"/>
                      <a:round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329164">
                <a:tc>
                  <a:txBody>
                    <a:bodyPr vert="horz" lIns="91440" tIns="34290" rIns="91440" bIns="34290" anchor="ctr" anchorCtr="1"/>
                    <a:p>
                      <a:pPr algn="ctr" latinLnBrk="1">
                        <a:defRPr/>
                      </a:pPr>
                      <a:r>
                        <a:rPr lang="en-US" altLang="ko-KR" sz="1300">
                          <a:solidFill>
                            <a:schemeClr val="bg1"/>
                          </a:solidFill>
                        </a:rPr>
                        <a:t>screen path</a:t>
                      </a:r>
                      <a:endParaRPr lang="ko-KR" altLang="en-US" sz="1300" b="0">
                        <a:solidFill>
                          <a:schemeClr val="bg1"/>
                        </a:solidFill>
                      </a:endParaRPr>
                    </a:p>
                  </a:txBody>
                  <a:tcPr marL="91440" marR="91440" marT="34290" marB="34290" anchor="ctr" anchorCtr="1">
                    <a:lnL w="3175" cap="flat" cmpd="sng" algn="ctr">
                      <a:noFill/>
                      <a:prstDash val="solid"/>
                      <a:round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3175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gridSpan="5">
                  <a:txBody>
                    <a:bodyPr vert="horz" lIns="91440" tIns="34290" rIns="91440" bIns="34290" anchor="ctr" anchorCtr="1"/>
                    <a:p>
                      <a:pPr algn="ctr" latinLnBrk="1">
                        <a:defRPr/>
                      </a:pPr>
                      <a:endParaRPr lang="ko-KR" altLang="en-US" sz="1400" b="0"/>
                    </a:p>
                  </a:txBody>
                  <a:tcPr marL="91440" marR="91440" marT="34290" marB="34290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3175" cap="flat" cmpd="sng" algn="ctr">
                      <a:noFill/>
                      <a:prstDash val="solid"/>
                      <a:round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3175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6732240" y="339502"/>
          <a:ext cx="2123728" cy="306892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504056"/>
                <a:gridCol w="1619672"/>
              </a:tblGrid>
              <a:tr h="504056">
                <a:tc gridSpan="2">
                  <a:txBody>
                    <a:bodyPr vert="horz" lIns="91440" tIns="45720" rIns="91440" bIns="45720" anchor="ctr" anchorCtr="1"/>
                    <a:p>
                      <a:pPr latinLnBrk="1">
                        <a:defRPr/>
                      </a:pPr>
                      <a:r>
                        <a:rPr lang="en-US" altLang="ko-KR" sz="1400" b="0"/>
                        <a:t>description</a:t>
                      </a:r>
                      <a:endParaRPr lang="ko-KR" altLang="en-US" sz="1400" b="0"/>
                    </a:p>
                  </a:txBody>
                  <a:tcPr marL="91440" marR="91440" anchor="ctr" anchorCtr="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</a:tr>
              <a:tr h="504056">
                <a:tc>
                  <a:txBody>
                    <a:bodyPr vert="horz" lIns="91440" tIns="45720" rIns="91440" bIns="45720" anchor="ctr" anchorCtr="1"/>
                    <a:p>
                      <a:pPr algn="ctr" latinLnBrk="1">
                        <a:defRPr/>
                      </a:pPr>
                      <a:r>
                        <a:rPr lang="en-US" altLang="ko-KR" sz="1600" b="0"/>
                        <a:t>1</a:t>
                      </a:r>
                      <a:endParaRPr lang="ko-KR" altLang="en-US" sz="1600" b="0"/>
                    </a:p>
                  </a:txBody>
                  <a:tcPr marL="91440" marR="91440" anchor="ctr" anchorCtr="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ko-KR" altLang="en-US" sz="1000"/>
                        <a:t>멘토링을 신청하는 페이지</a:t>
                      </a:r>
                      <a:endParaRPr lang="ko-KR" altLang="en-US" sz="1000"/>
                    </a:p>
                  </a:txBody>
                  <a:tcPr marL="91440" marR="9144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</a:tr>
              <a:tr h="504056">
                <a:tc>
                  <a:txBody>
                    <a:bodyPr vert="horz" lIns="91440" tIns="45720" rIns="91440" bIns="45720" anchor="ctr" anchorCtr="1"/>
                    <a:p>
                      <a:pPr algn="ctr" latinLnBrk="1">
                        <a:defRPr/>
                      </a:pPr>
                      <a:r>
                        <a:rPr lang="en-US" altLang="ko-KR" sz="1600" b="0"/>
                        <a:t>2</a:t>
                      </a:r>
                      <a:endParaRPr lang="ko-KR" altLang="en-US" sz="1600" b="0"/>
                    </a:p>
                  </a:txBody>
                  <a:tcPr marL="91440" marR="91440" anchor="ctr" anchorCtr="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ko-KR" altLang="en-US" sz="1000"/>
                        <a:t>멘토링을 신청하면 하단에 신청내역을 확인 할 수 있다</a:t>
                      </a:r>
                      <a:r>
                        <a:rPr lang="en-US" altLang="ko-KR" sz="1000"/>
                        <a:t>.</a:t>
                      </a:r>
                      <a:endParaRPr lang="en-US" altLang="ko-KR" sz="1000"/>
                    </a:p>
                  </a:txBody>
                  <a:tcPr marL="91440" marR="9144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</a:tr>
              <a:tr h="504056">
                <a:tc>
                  <a:txBody>
                    <a:bodyPr vert="horz" lIns="91440" tIns="45720" rIns="91440" bIns="45720" anchor="ctr" anchorCtr="1"/>
                    <a:p>
                      <a:pPr algn="ctr" latinLnBrk="1">
                        <a:defRPr/>
                      </a:pPr>
                      <a:r>
                        <a:rPr lang="en-US" altLang="ko-KR" sz="1600" b="0"/>
                        <a:t>3</a:t>
                      </a:r>
                      <a:endParaRPr lang="ko-KR" altLang="en-US" sz="1600" b="0"/>
                    </a:p>
                  </a:txBody>
                  <a:tcPr marL="91440" marR="91440" anchor="ctr" anchorCtr="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 marL="91440" marR="9144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</a:tr>
              <a:tr h="504056">
                <a:tc>
                  <a:txBody>
                    <a:bodyPr vert="horz" lIns="91440" tIns="45720" rIns="91440" bIns="45720" anchor="ctr" anchorCtr="1"/>
                    <a:p>
                      <a:pPr algn="ctr" latinLnBrk="1">
                        <a:defRPr/>
                      </a:pPr>
                      <a:r>
                        <a:rPr lang="en-US" altLang="ko-KR" sz="1600" b="0"/>
                        <a:t>4</a:t>
                      </a:r>
                      <a:endParaRPr lang="ko-KR" altLang="en-US" sz="1600" b="0"/>
                    </a:p>
                  </a:txBody>
                  <a:tcPr marL="91440" marR="91440" anchor="ctr" anchorCtr="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 marL="91440" marR="9144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</a:tr>
              <a:tr h="504056">
                <a:tc>
                  <a:txBody>
                    <a:bodyPr vert="horz" lIns="91440" tIns="45720" rIns="91440" bIns="45720" anchor="ctr" anchorCtr="1"/>
                    <a:p>
                      <a:pPr algn="ctr" latinLnBrk="1">
                        <a:defRPr/>
                      </a:pPr>
                      <a:r>
                        <a:rPr lang="en-US" altLang="ko-KR" sz="1600" b="0"/>
                        <a:t>5</a:t>
                      </a:r>
                      <a:endParaRPr lang="ko-KR" altLang="en-US" sz="1600" b="0"/>
                    </a:p>
                  </a:txBody>
                  <a:tcPr marL="91440" marR="91440" anchor="ctr" anchorCtr="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 marL="91440" marR="9144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</a:tr>
            </a:tbl>
          </a:graphicData>
        </a:graphic>
      </p:graphicFrame>
      <p:pic>
        <p:nvPicPr>
          <p:cNvPr id="18434" name="Picture 2" descr="C:\Users\pc07\Desktop\최프자료\1조 산출물\화면정의서\새 폴더\[Log4Job(박성우-멘토및공모전)] 일반회원 - 멘토링 신청 2.jpg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323528" y="987574"/>
            <a:ext cx="5842959" cy="4155926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내용 개체 틀 3"/>
          <p:cNvGraphicFramePr>
            <a:graphicFrameLocks noGrp="1"/>
          </p:cNvGraphicFramePr>
          <p:nvPr>
            <p:ph idx="1"/>
          </p:nvPr>
        </p:nvGraphicFramePr>
        <p:xfrm>
          <a:off x="251520" y="339502"/>
          <a:ext cx="6120681" cy="673969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055289"/>
                <a:gridCol w="1464991"/>
                <a:gridCol w="936104"/>
                <a:gridCol w="855914"/>
                <a:gridCol w="612387"/>
                <a:gridCol w="1195996"/>
              </a:tblGrid>
              <a:tr h="288031">
                <a:tc>
                  <a:txBody>
                    <a:bodyPr vert="horz" lIns="91440" tIns="34290" rIns="91440" bIns="34290" anchor="ctr" anchorCtr="1"/>
                    <a:p>
                      <a:pPr algn="ctr" latinLnBrk="1">
                        <a:defRPr/>
                      </a:pPr>
                      <a:r>
                        <a:rPr lang="en-US" altLang="ko-KR" sz="1300" b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en-US" altLang="ko-KR" sz="1300" b="0" baseline="0">
                          <a:solidFill>
                            <a:schemeClr val="bg1"/>
                          </a:solidFill>
                        </a:rPr>
                        <a:t> title</a:t>
                      </a:r>
                      <a:endParaRPr lang="ko-KR" altLang="en-US" sz="1300" b="0">
                        <a:solidFill>
                          <a:schemeClr val="bg1"/>
                        </a:solidFill>
                      </a:endParaRPr>
                    </a:p>
                  </a:txBody>
                  <a:tcPr marL="91440" marR="91440" marT="34290" marB="34290" anchor="ctr" anchorCtr="1">
                    <a:lnL w="3175" cap="flat" cmpd="sng" algn="ctr">
                      <a:noFill/>
                      <a:prstDash val="solid"/>
                      <a:round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3175" cap="flat" cmpd="sng" algn="ctr">
                      <a:noFill/>
                      <a:prstDash val="solid"/>
                      <a:round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 vert="horz" lIns="91440" tIns="34290" rIns="91440" bIns="34290" anchor="ctr" anchorCtr="1"/>
                    <a:p>
                      <a:pPr algn="ctr" latinLnBrk="1">
                        <a:defRPr/>
                      </a:pPr>
                      <a:r>
                        <a:rPr lang="ko-KR" altLang="en-US" sz="900" b="1">
                          <a:solidFill>
                            <a:schemeClr val="tx1"/>
                          </a:solidFill>
                        </a:rPr>
                        <a:t>취업지원</a:t>
                      </a:r>
                      <a:r>
                        <a:rPr lang="en-US" altLang="ko-KR" sz="900" b="1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900" b="1">
                          <a:solidFill>
                            <a:schemeClr val="tx1"/>
                          </a:solidFill>
                        </a:rPr>
                        <a:t>공모전</a:t>
                      </a:r>
                      <a:endParaRPr lang="ko-KR" altLang="en-US" sz="900" b="1">
                        <a:solidFill>
                          <a:schemeClr val="tx1"/>
                        </a:solidFill>
                      </a:endParaRPr>
                    </a:p>
                    <a:p>
                      <a:pPr algn="ctr" latinLnBrk="1">
                        <a:defRPr/>
                      </a:pPr>
                      <a:r>
                        <a:rPr lang="en-US" altLang="ko-KR" sz="900" b="1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900" b="1">
                          <a:solidFill>
                            <a:schemeClr val="tx1"/>
                          </a:solidFill>
                        </a:rPr>
                        <a:t>개인회원</a:t>
                      </a:r>
                      <a:endParaRPr lang="en-US" altLang="ko-KR" sz="900" b="1">
                        <a:solidFill>
                          <a:schemeClr val="tx1"/>
                        </a:solidFill>
                      </a:endParaRPr>
                    </a:p>
                  </a:txBody>
                  <a:tcPr marL="91440" marR="91440" marT="34290" marB="34290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3175" cap="flat" cmpd="sng" algn="ctr">
                      <a:noFill/>
                      <a:prstDash val="solid"/>
                      <a:round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 vert="horz" lIns="91440" tIns="34290" rIns="91440" bIns="34290" anchor="ctr" anchorCtr="1"/>
                    <a:p>
                      <a:pPr algn="ctr" latinLnBrk="1">
                        <a:defRPr/>
                      </a:pPr>
                      <a:r>
                        <a:rPr lang="en-US" altLang="ko-KR" sz="1300" b="0">
                          <a:solidFill>
                            <a:schemeClr val="bg1"/>
                          </a:solidFill>
                        </a:rPr>
                        <a:t>screen</a:t>
                      </a:r>
                      <a:r>
                        <a:rPr lang="en-US" altLang="ko-KR" sz="130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ko-KR" sz="1300" b="0">
                          <a:solidFill>
                            <a:schemeClr val="bg1"/>
                          </a:solidFill>
                        </a:rPr>
                        <a:t>ID</a:t>
                      </a:r>
                      <a:endParaRPr lang="ko-KR" altLang="en-US" sz="1300" b="0">
                        <a:solidFill>
                          <a:schemeClr val="bg1"/>
                        </a:solidFill>
                      </a:endParaRPr>
                    </a:p>
                  </a:txBody>
                  <a:tcPr marL="91440" marR="91440" marT="34290" marB="34290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3175" cap="flat" cmpd="sng" algn="ctr">
                      <a:noFill/>
                      <a:prstDash val="solid"/>
                      <a:round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 vert="horz" lIns="91440" tIns="34290" rIns="91440" bIns="34290" anchor="ctr" anchorCtr="1"/>
                    <a:p>
                      <a:pPr algn="ctr" latinLnBrk="1">
                        <a:defRPr/>
                      </a:pPr>
                      <a:endParaRPr lang="ko-KR" altLang="en-US" sz="1400" b="1"/>
                    </a:p>
                  </a:txBody>
                  <a:tcPr marL="91440" marR="91440" marT="34290" marB="34290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3175" cap="flat" cmpd="sng" algn="ctr">
                      <a:noFill/>
                      <a:prstDash val="solid"/>
                      <a:round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 vert="horz" lIns="91440" tIns="34290" rIns="91440" bIns="34290" anchor="ctr" anchorCtr="1"/>
                    <a:p>
                      <a:pPr algn="ctr" latinLnBrk="1">
                        <a:defRPr/>
                      </a:pPr>
                      <a:r>
                        <a:rPr lang="en-US" altLang="ko-KR" sz="1300" b="0">
                          <a:solidFill>
                            <a:schemeClr val="bg1"/>
                          </a:solidFill>
                        </a:rPr>
                        <a:t>date</a:t>
                      </a:r>
                      <a:endParaRPr lang="ko-KR" altLang="en-US" sz="1300" b="0">
                        <a:solidFill>
                          <a:schemeClr val="bg1"/>
                        </a:solidFill>
                      </a:endParaRPr>
                    </a:p>
                  </a:txBody>
                  <a:tcPr marL="91440" marR="91440" marT="34290" marB="34290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3175" cap="flat" cmpd="sng" algn="ctr">
                      <a:noFill/>
                      <a:prstDash val="solid"/>
                      <a:round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 vert="horz" lIns="91440" tIns="34290" rIns="91440" bIns="34290" anchor="ctr" anchorCtr="1"/>
                    <a:p>
                      <a:pPr algn="ctr" latinLnBrk="1">
                        <a:defRPr/>
                      </a:pPr>
                      <a:r>
                        <a:rPr lang="en-US" altLang="ko-KR" sz="1100"/>
                        <a:t>2022-09-28</a:t>
                      </a:r>
                      <a:endParaRPr lang="ko-KR" altLang="en-US" sz="1100" b="1"/>
                    </a:p>
                  </a:txBody>
                  <a:tcPr marL="91440" marR="91440" marT="34290" marB="34290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3175" cap="flat" cmpd="sng" algn="ctr">
                      <a:noFill/>
                      <a:prstDash val="solid"/>
                      <a:round/>
                    </a:lnR>
                    <a:lnT w="3175" cap="flat" cmpd="sng" algn="ctr">
                      <a:noFill/>
                      <a:prstDash val="solid"/>
                      <a:round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329164">
                <a:tc>
                  <a:txBody>
                    <a:bodyPr vert="horz" lIns="91440" tIns="34290" rIns="91440" bIns="34290" anchor="ctr" anchorCtr="1"/>
                    <a:p>
                      <a:pPr algn="ctr" latinLnBrk="1">
                        <a:defRPr/>
                      </a:pPr>
                      <a:r>
                        <a:rPr lang="en-US" altLang="ko-KR" sz="1300">
                          <a:solidFill>
                            <a:schemeClr val="bg1"/>
                          </a:solidFill>
                        </a:rPr>
                        <a:t>screen path</a:t>
                      </a:r>
                      <a:endParaRPr lang="ko-KR" altLang="en-US" sz="1300" b="0">
                        <a:solidFill>
                          <a:schemeClr val="bg1"/>
                        </a:solidFill>
                      </a:endParaRPr>
                    </a:p>
                  </a:txBody>
                  <a:tcPr marL="91440" marR="91440" marT="34290" marB="34290" anchor="ctr" anchorCtr="1">
                    <a:lnL w="3175" cap="flat" cmpd="sng" algn="ctr">
                      <a:noFill/>
                      <a:prstDash val="solid"/>
                      <a:round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3175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gridSpan="5">
                  <a:txBody>
                    <a:bodyPr vert="horz" lIns="91440" tIns="34290" rIns="91440" bIns="34290" anchor="ctr" anchorCtr="1"/>
                    <a:p>
                      <a:pPr algn="ctr" latinLnBrk="1">
                        <a:defRPr/>
                      </a:pPr>
                      <a:endParaRPr lang="ko-KR" altLang="en-US" sz="1400" b="0"/>
                    </a:p>
                  </a:txBody>
                  <a:tcPr marL="91440" marR="91440" marT="34290" marB="34290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3175" cap="flat" cmpd="sng" algn="ctr">
                      <a:noFill/>
                      <a:prstDash val="solid"/>
                      <a:round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3175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6732240" y="339502"/>
          <a:ext cx="2125211" cy="306892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504056"/>
                <a:gridCol w="1621155"/>
              </a:tblGrid>
              <a:tr h="504056">
                <a:tc gridSpan="2">
                  <a:txBody>
                    <a:bodyPr vert="horz" lIns="91440" tIns="45720" rIns="91440" bIns="45720" anchor="ctr" anchorCtr="1"/>
                    <a:p>
                      <a:pPr latinLnBrk="1">
                        <a:defRPr/>
                      </a:pPr>
                      <a:r>
                        <a:rPr lang="en-US" altLang="ko-KR" sz="1400" b="0"/>
                        <a:t>description</a:t>
                      </a:r>
                      <a:endParaRPr lang="ko-KR" altLang="en-US" sz="1400" b="0"/>
                    </a:p>
                  </a:txBody>
                  <a:tcPr marL="91440" marR="91440" anchor="ctr" anchorCtr="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</a:tr>
              <a:tr h="504056">
                <a:tc>
                  <a:txBody>
                    <a:bodyPr vert="horz" lIns="91440" tIns="45720" rIns="91440" bIns="45720" anchor="ctr" anchorCtr="1"/>
                    <a:p>
                      <a:pPr algn="ctr" latinLnBrk="1">
                        <a:defRPr/>
                      </a:pPr>
                      <a:r>
                        <a:rPr lang="en-US" altLang="ko-KR" sz="1600" b="0"/>
                        <a:t>1</a:t>
                      </a:r>
                      <a:endParaRPr lang="ko-KR" altLang="en-US" sz="1600" b="0"/>
                    </a:p>
                  </a:txBody>
                  <a:tcPr marL="91440" marR="91440" anchor="ctr" anchorCtr="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ko-KR" altLang="en-US" sz="1000"/>
                        <a:t>현재 등록되어있는 공모전들을 확인하는 페이지</a:t>
                      </a:r>
                      <a:endParaRPr lang="ko-KR" altLang="en-US" sz="1000"/>
                    </a:p>
                  </a:txBody>
                  <a:tcPr marL="91440" marR="9144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</a:tr>
              <a:tr h="504056">
                <a:tc>
                  <a:txBody>
                    <a:bodyPr vert="horz" lIns="91440" tIns="45720" rIns="91440" bIns="45720" anchor="ctr" anchorCtr="1"/>
                    <a:p>
                      <a:pPr algn="ctr" latinLnBrk="1">
                        <a:defRPr/>
                      </a:pPr>
                      <a:r>
                        <a:rPr lang="en-US" altLang="ko-KR" sz="1600" b="0"/>
                        <a:t>2</a:t>
                      </a:r>
                      <a:endParaRPr lang="ko-KR" altLang="en-US" sz="1600" b="0"/>
                    </a:p>
                  </a:txBody>
                  <a:tcPr marL="91440" marR="91440" anchor="ctr" anchorCtr="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ko-KR" altLang="en-US" sz="1000"/>
                        <a:t>참여하고 싶은 공모전의 상세보기를 확인할 수 있다</a:t>
                      </a:r>
                      <a:r>
                        <a:rPr lang="en-US" altLang="ko-KR" sz="1000"/>
                        <a:t>.</a:t>
                      </a:r>
                      <a:r>
                        <a:rPr lang="ko-KR" altLang="en-US" sz="1000"/>
                        <a:t> </a:t>
                      </a:r>
                      <a:endParaRPr lang="ko-KR" altLang="en-US" sz="1000"/>
                    </a:p>
                  </a:txBody>
                  <a:tcPr marL="91440" marR="9144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</a:tr>
              <a:tr h="504056">
                <a:tc>
                  <a:txBody>
                    <a:bodyPr vert="horz" lIns="91440" tIns="45720" rIns="91440" bIns="45720" anchor="ctr" anchorCtr="1"/>
                    <a:p>
                      <a:pPr algn="ctr" latinLnBrk="1">
                        <a:defRPr/>
                      </a:pPr>
                      <a:r>
                        <a:rPr lang="en-US" altLang="ko-KR" sz="1600" b="0"/>
                        <a:t>3</a:t>
                      </a:r>
                      <a:endParaRPr lang="ko-KR" altLang="en-US" sz="1600" b="0"/>
                    </a:p>
                  </a:txBody>
                  <a:tcPr marL="91440" marR="91440" anchor="ctr" anchorCtr="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 marL="91440" marR="9144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</a:tr>
              <a:tr h="504056">
                <a:tc>
                  <a:txBody>
                    <a:bodyPr vert="horz" lIns="91440" tIns="45720" rIns="91440" bIns="45720" anchor="ctr" anchorCtr="1"/>
                    <a:p>
                      <a:pPr algn="ctr" latinLnBrk="1">
                        <a:defRPr/>
                      </a:pPr>
                      <a:r>
                        <a:rPr lang="en-US" altLang="ko-KR" sz="1600" b="0"/>
                        <a:t>4</a:t>
                      </a:r>
                      <a:endParaRPr lang="ko-KR" altLang="en-US" sz="1600" b="0"/>
                    </a:p>
                  </a:txBody>
                  <a:tcPr marL="91440" marR="91440" anchor="ctr" anchorCtr="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 marL="91440" marR="9144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</a:tr>
              <a:tr h="504056">
                <a:tc>
                  <a:txBody>
                    <a:bodyPr vert="horz" lIns="91440" tIns="45720" rIns="91440" bIns="45720" anchor="ctr" anchorCtr="1"/>
                    <a:p>
                      <a:pPr algn="ctr" latinLnBrk="1">
                        <a:defRPr/>
                      </a:pPr>
                      <a:r>
                        <a:rPr lang="en-US" altLang="ko-KR" sz="1600" b="0"/>
                        <a:t>5</a:t>
                      </a:r>
                      <a:endParaRPr lang="ko-KR" altLang="en-US" sz="1600" b="0"/>
                    </a:p>
                  </a:txBody>
                  <a:tcPr marL="91440" marR="91440" anchor="ctr" anchorCtr="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 marL="91440" marR="9144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</a:tr>
            </a:tbl>
          </a:graphicData>
        </a:graphic>
      </p:graphicFrame>
      <p:pic>
        <p:nvPicPr>
          <p:cNvPr id="19459" name="Picture 3" descr="C:\Users\pc07\Desktop\최프자료\1조 산출물\화면정의서\새 폴더\[취업정보시스템] 우리지역 공모전(메인).jpg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51520" y="987574"/>
            <a:ext cx="6048672" cy="4094295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내용 개체 틀 3"/>
          <p:cNvGraphicFramePr>
            <a:graphicFrameLocks noGrp="1"/>
          </p:cNvGraphicFramePr>
          <p:nvPr>
            <p:ph idx="1"/>
          </p:nvPr>
        </p:nvGraphicFramePr>
        <p:xfrm>
          <a:off x="251520" y="339502"/>
          <a:ext cx="6120681" cy="673969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055289"/>
                <a:gridCol w="1464991"/>
                <a:gridCol w="936104"/>
                <a:gridCol w="855914"/>
                <a:gridCol w="612387"/>
                <a:gridCol w="1195996"/>
              </a:tblGrid>
              <a:tr h="288031">
                <a:tc>
                  <a:txBody>
                    <a:bodyPr vert="horz" lIns="91440" tIns="34290" rIns="91440" bIns="34290" anchor="ctr" anchorCtr="1"/>
                    <a:p>
                      <a:pPr algn="ctr" latinLnBrk="1">
                        <a:defRPr/>
                      </a:pPr>
                      <a:r>
                        <a:rPr lang="en-US" altLang="ko-KR" sz="1300" b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en-US" altLang="ko-KR" sz="1300" b="0" baseline="0">
                          <a:solidFill>
                            <a:schemeClr val="bg1"/>
                          </a:solidFill>
                        </a:rPr>
                        <a:t> title</a:t>
                      </a:r>
                      <a:endParaRPr lang="ko-KR" altLang="en-US" sz="1300" b="0">
                        <a:solidFill>
                          <a:schemeClr val="bg1"/>
                        </a:solidFill>
                      </a:endParaRPr>
                    </a:p>
                  </a:txBody>
                  <a:tcPr marL="91440" marR="91440" marT="34290" marB="34290" anchor="ctr" anchorCtr="1">
                    <a:lnL w="3175" cap="flat" cmpd="sng" algn="ctr">
                      <a:noFill/>
                      <a:prstDash val="solid"/>
                      <a:round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3175" cap="flat" cmpd="sng" algn="ctr">
                      <a:noFill/>
                      <a:prstDash val="solid"/>
                      <a:round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 vert="horz" lIns="91440" tIns="34290" rIns="91440" bIns="34290" anchor="ctr" anchorCtr="1"/>
                    <a:p>
                      <a:pPr algn="ctr" latinLnBrk="1">
                        <a:defRPr/>
                      </a:pPr>
                      <a:r>
                        <a:rPr lang="ko-KR" altLang="en-US" sz="900" b="1">
                          <a:solidFill>
                            <a:schemeClr val="tx1"/>
                          </a:solidFill>
                        </a:rPr>
                        <a:t>취업지원</a:t>
                      </a:r>
                      <a:r>
                        <a:rPr lang="en-US" altLang="ko-KR" sz="900" b="1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900" b="1">
                          <a:solidFill>
                            <a:schemeClr val="tx1"/>
                          </a:solidFill>
                        </a:rPr>
                        <a:t>공모전</a:t>
                      </a:r>
                      <a:endParaRPr lang="ko-KR" altLang="en-US" sz="900" b="1">
                        <a:solidFill>
                          <a:schemeClr val="tx1"/>
                        </a:solidFill>
                      </a:endParaRPr>
                    </a:p>
                    <a:p>
                      <a:pPr algn="ctr" latinLnBrk="1">
                        <a:defRPr/>
                      </a:pPr>
                      <a:r>
                        <a:rPr lang="en-US" altLang="ko-KR" sz="900" b="1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900" b="1">
                          <a:solidFill>
                            <a:schemeClr val="tx1"/>
                          </a:solidFill>
                        </a:rPr>
                        <a:t>개인회원</a:t>
                      </a:r>
                      <a:r>
                        <a:rPr lang="ko-KR" altLang="en-US" sz="900" b="1" baseline="0">
                          <a:solidFill>
                            <a:schemeClr val="tx1"/>
                          </a:solidFill>
                        </a:rPr>
                        <a:t> 상세보기</a:t>
                      </a:r>
                      <a:r>
                        <a:rPr lang="en-US" altLang="ko-KR" sz="900" b="1" baseline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900" b="1" baseline="0">
                          <a:solidFill>
                            <a:schemeClr val="tx1"/>
                          </a:solidFill>
                        </a:rPr>
                        <a:t>신청</a:t>
                      </a:r>
                      <a:endParaRPr lang="en-US" altLang="ko-KR" sz="900" b="1">
                        <a:solidFill>
                          <a:schemeClr val="tx1"/>
                        </a:solidFill>
                      </a:endParaRPr>
                    </a:p>
                  </a:txBody>
                  <a:tcPr marL="91440" marR="91440" marT="34290" marB="34290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3175" cap="flat" cmpd="sng" algn="ctr">
                      <a:noFill/>
                      <a:prstDash val="solid"/>
                      <a:round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 vert="horz" lIns="91440" tIns="34290" rIns="91440" bIns="34290" anchor="ctr" anchorCtr="1"/>
                    <a:p>
                      <a:pPr algn="ctr" latinLnBrk="1">
                        <a:defRPr/>
                      </a:pPr>
                      <a:r>
                        <a:rPr lang="en-US" altLang="ko-KR" sz="1300" b="0">
                          <a:solidFill>
                            <a:schemeClr val="bg1"/>
                          </a:solidFill>
                        </a:rPr>
                        <a:t>screen</a:t>
                      </a:r>
                      <a:r>
                        <a:rPr lang="en-US" altLang="ko-KR" sz="130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ko-KR" sz="1300" b="0">
                          <a:solidFill>
                            <a:schemeClr val="bg1"/>
                          </a:solidFill>
                        </a:rPr>
                        <a:t>ID</a:t>
                      </a:r>
                      <a:endParaRPr lang="ko-KR" altLang="en-US" sz="1300" b="0">
                        <a:solidFill>
                          <a:schemeClr val="bg1"/>
                        </a:solidFill>
                      </a:endParaRPr>
                    </a:p>
                  </a:txBody>
                  <a:tcPr marL="91440" marR="91440" marT="34290" marB="34290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3175" cap="flat" cmpd="sng" algn="ctr">
                      <a:noFill/>
                      <a:prstDash val="solid"/>
                      <a:round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 vert="horz" lIns="91440" tIns="34290" rIns="91440" bIns="34290" anchor="ctr" anchorCtr="1"/>
                    <a:p>
                      <a:pPr algn="ctr" latinLnBrk="1">
                        <a:defRPr/>
                      </a:pPr>
                      <a:endParaRPr lang="ko-KR" altLang="en-US" sz="1400" b="1"/>
                    </a:p>
                  </a:txBody>
                  <a:tcPr marL="91440" marR="91440" marT="34290" marB="34290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3175" cap="flat" cmpd="sng" algn="ctr">
                      <a:noFill/>
                      <a:prstDash val="solid"/>
                      <a:round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 vert="horz" lIns="91440" tIns="34290" rIns="91440" bIns="34290" anchor="ctr" anchorCtr="1"/>
                    <a:p>
                      <a:pPr algn="ctr" latinLnBrk="1">
                        <a:defRPr/>
                      </a:pPr>
                      <a:r>
                        <a:rPr lang="en-US" altLang="ko-KR" sz="1300" b="0">
                          <a:solidFill>
                            <a:schemeClr val="bg1"/>
                          </a:solidFill>
                        </a:rPr>
                        <a:t>date</a:t>
                      </a:r>
                      <a:endParaRPr lang="ko-KR" altLang="en-US" sz="1300" b="0">
                        <a:solidFill>
                          <a:schemeClr val="bg1"/>
                        </a:solidFill>
                      </a:endParaRPr>
                    </a:p>
                  </a:txBody>
                  <a:tcPr marL="91440" marR="91440" marT="34290" marB="34290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3175" cap="flat" cmpd="sng" algn="ctr">
                      <a:noFill/>
                      <a:prstDash val="solid"/>
                      <a:round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 vert="horz" lIns="91440" tIns="34290" rIns="91440" bIns="34290" anchor="ctr" anchorCtr="1"/>
                    <a:p>
                      <a:pPr algn="ctr" latinLnBrk="1">
                        <a:defRPr/>
                      </a:pPr>
                      <a:r>
                        <a:rPr lang="en-US" altLang="ko-KR" sz="1100"/>
                        <a:t>2022-09-28</a:t>
                      </a:r>
                      <a:endParaRPr lang="ko-KR" altLang="en-US" sz="1100" b="1"/>
                    </a:p>
                  </a:txBody>
                  <a:tcPr marL="91440" marR="91440" marT="34290" marB="34290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3175" cap="flat" cmpd="sng" algn="ctr">
                      <a:noFill/>
                      <a:prstDash val="solid"/>
                      <a:round/>
                    </a:lnR>
                    <a:lnT w="3175" cap="flat" cmpd="sng" algn="ctr">
                      <a:noFill/>
                      <a:prstDash val="solid"/>
                      <a:round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329164">
                <a:tc>
                  <a:txBody>
                    <a:bodyPr vert="horz" lIns="91440" tIns="34290" rIns="91440" bIns="34290" anchor="ctr" anchorCtr="1"/>
                    <a:p>
                      <a:pPr algn="ctr" latinLnBrk="1">
                        <a:defRPr/>
                      </a:pPr>
                      <a:r>
                        <a:rPr lang="en-US" altLang="ko-KR" sz="1300">
                          <a:solidFill>
                            <a:schemeClr val="bg1"/>
                          </a:solidFill>
                        </a:rPr>
                        <a:t>screen path</a:t>
                      </a:r>
                      <a:endParaRPr lang="ko-KR" altLang="en-US" sz="1300" b="0">
                        <a:solidFill>
                          <a:schemeClr val="bg1"/>
                        </a:solidFill>
                      </a:endParaRPr>
                    </a:p>
                  </a:txBody>
                  <a:tcPr marL="91440" marR="91440" marT="34290" marB="34290" anchor="ctr" anchorCtr="1">
                    <a:lnL w="3175" cap="flat" cmpd="sng" algn="ctr">
                      <a:noFill/>
                      <a:prstDash val="solid"/>
                      <a:round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3175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gridSpan="5">
                  <a:txBody>
                    <a:bodyPr vert="horz" lIns="91440" tIns="34290" rIns="91440" bIns="34290" anchor="ctr" anchorCtr="1"/>
                    <a:p>
                      <a:pPr algn="ctr" latinLnBrk="1">
                        <a:defRPr/>
                      </a:pPr>
                      <a:endParaRPr lang="ko-KR" altLang="en-US" sz="1400" b="0"/>
                    </a:p>
                  </a:txBody>
                  <a:tcPr marL="91440" marR="91440" marT="34290" marB="34290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3175" cap="flat" cmpd="sng" algn="ctr">
                      <a:noFill/>
                      <a:prstDash val="solid"/>
                      <a:round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3175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6732240" y="339502"/>
          <a:ext cx="2125211" cy="306892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504056"/>
                <a:gridCol w="1621155"/>
              </a:tblGrid>
              <a:tr h="504056">
                <a:tc gridSpan="2">
                  <a:txBody>
                    <a:bodyPr vert="horz" lIns="91440" tIns="45720" rIns="91440" bIns="45720" anchor="ctr" anchorCtr="1"/>
                    <a:p>
                      <a:pPr latinLnBrk="1">
                        <a:defRPr/>
                      </a:pPr>
                      <a:r>
                        <a:rPr lang="en-US" altLang="ko-KR" sz="1400" b="0"/>
                        <a:t>description</a:t>
                      </a:r>
                      <a:endParaRPr lang="ko-KR" altLang="en-US" sz="1400" b="0"/>
                    </a:p>
                  </a:txBody>
                  <a:tcPr marL="91440" marR="91440" anchor="ctr" anchorCtr="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</a:tr>
              <a:tr h="504056">
                <a:tc>
                  <a:txBody>
                    <a:bodyPr vert="horz" lIns="91440" tIns="45720" rIns="91440" bIns="45720" anchor="ctr" anchorCtr="1"/>
                    <a:p>
                      <a:pPr algn="ctr" latinLnBrk="1">
                        <a:defRPr/>
                      </a:pPr>
                      <a:r>
                        <a:rPr lang="en-US" altLang="ko-KR" sz="1600" b="0"/>
                        <a:t>1</a:t>
                      </a:r>
                      <a:endParaRPr lang="ko-KR" altLang="en-US" sz="1600" b="0"/>
                    </a:p>
                  </a:txBody>
                  <a:tcPr marL="91440" marR="91440" anchor="ctr" anchorCtr="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ko-KR" altLang="en-US" sz="1000"/>
                        <a:t>현재 등록되어있는 공모전들을 확인하는 페이지</a:t>
                      </a:r>
                      <a:endParaRPr lang="ko-KR" altLang="en-US" sz="1000"/>
                    </a:p>
                  </a:txBody>
                  <a:tcPr marL="91440" marR="9144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</a:tr>
              <a:tr h="504056">
                <a:tc>
                  <a:txBody>
                    <a:bodyPr vert="horz" lIns="91440" tIns="45720" rIns="91440" bIns="45720" anchor="ctr" anchorCtr="1"/>
                    <a:p>
                      <a:pPr algn="ctr" latinLnBrk="1">
                        <a:defRPr/>
                      </a:pPr>
                      <a:r>
                        <a:rPr lang="en-US" altLang="ko-KR" sz="1600" b="0"/>
                        <a:t>2</a:t>
                      </a:r>
                      <a:endParaRPr lang="ko-KR" altLang="en-US" sz="1600" b="0"/>
                    </a:p>
                  </a:txBody>
                  <a:tcPr marL="91440" marR="91440" anchor="ctr" anchorCtr="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ko-KR" altLang="en-US" sz="1000"/>
                        <a:t>신청하기 버튼을 클릭 시 해당 공모전에 신청을 할 수 있다</a:t>
                      </a:r>
                      <a:r>
                        <a:rPr lang="en-US" altLang="ko-KR" sz="1000"/>
                        <a:t>.</a:t>
                      </a:r>
                      <a:endParaRPr lang="en-US" altLang="ko-KR" sz="1000"/>
                    </a:p>
                  </a:txBody>
                  <a:tcPr marL="91440" marR="9144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</a:tr>
              <a:tr h="504056">
                <a:tc>
                  <a:txBody>
                    <a:bodyPr vert="horz" lIns="91440" tIns="45720" rIns="91440" bIns="45720" anchor="ctr" anchorCtr="1"/>
                    <a:p>
                      <a:pPr algn="ctr" latinLnBrk="1">
                        <a:defRPr/>
                      </a:pPr>
                      <a:r>
                        <a:rPr lang="en-US" altLang="ko-KR" sz="1600" b="0"/>
                        <a:t>3</a:t>
                      </a:r>
                      <a:endParaRPr lang="ko-KR" altLang="en-US" sz="1600" b="0"/>
                    </a:p>
                  </a:txBody>
                  <a:tcPr marL="91440" marR="91440" anchor="ctr" anchorCtr="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 marL="91440" marR="9144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</a:tr>
              <a:tr h="504056">
                <a:tc>
                  <a:txBody>
                    <a:bodyPr vert="horz" lIns="91440" tIns="45720" rIns="91440" bIns="45720" anchor="ctr" anchorCtr="1"/>
                    <a:p>
                      <a:pPr algn="ctr" latinLnBrk="1">
                        <a:defRPr/>
                      </a:pPr>
                      <a:r>
                        <a:rPr lang="en-US" altLang="ko-KR" sz="1600" b="0"/>
                        <a:t>4</a:t>
                      </a:r>
                      <a:endParaRPr lang="ko-KR" altLang="en-US" sz="1600" b="0"/>
                    </a:p>
                  </a:txBody>
                  <a:tcPr marL="91440" marR="91440" anchor="ctr" anchorCtr="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 marL="91440" marR="9144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</a:tr>
              <a:tr h="504056">
                <a:tc>
                  <a:txBody>
                    <a:bodyPr vert="horz" lIns="91440" tIns="45720" rIns="91440" bIns="45720" anchor="ctr" anchorCtr="1"/>
                    <a:p>
                      <a:pPr algn="ctr" latinLnBrk="1">
                        <a:defRPr/>
                      </a:pPr>
                      <a:r>
                        <a:rPr lang="en-US" altLang="ko-KR" sz="1600" b="0"/>
                        <a:t>5</a:t>
                      </a:r>
                      <a:endParaRPr lang="ko-KR" altLang="en-US" sz="1600" b="0"/>
                    </a:p>
                  </a:txBody>
                  <a:tcPr marL="91440" marR="91440" anchor="ctr" anchorCtr="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 marL="91440" marR="9144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</a:tr>
            </a:tbl>
          </a:graphicData>
        </a:graphic>
      </p:graphicFrame>
      <p:pic>
        <p:nvPicPr>
          <p:cNvPr id="20483" name="Picture 3" descr="C:\Users\pc07\Desktop\최프자료\1조 산출물\화면정의서\새 폴더\[취업정보시스템] 우리지역 공모전(상세).jpg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323528" y="1020343"/>
            <a:ext cx="5904656" cy="4123157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내용 개체 틀 3"/>
          <p:cNvGraphicFramePr>
            <a:graphicFrameLocks noGrp="1"/>
          </p:cNvGraphicFramePr>
          <p:nvPr>
            <p:ph idx="1"/>
          </p:nvPr>
        </p:nvGraphicFramePr>
        <p:xfrm>
          <a:off x="251520" y="339502"/>
          <a:ext cx="6120681" cy="673969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055289"/>
                <a:gridCol w="1464991"/>
                <a:gridCol w="936104"/>
                <a:gridCol w="855914"/>
                <a:gridCol w="612387"/>
                <a:gridCol w="1195996"/>
              </a:tblGrid>
              <a:tr h="288031">
                <a:tc>
                  <a:txBody>
                    <a:bodyPr vert="horz" lIns="91440" tIns="34290" rIns="91440" bIns="34290" anchor="ctr" anchorCtr="1"/>
                    <a:p>
                      <a:pPr algn="ctr" latinLnBrk="1">
                        <a:defRPr/>
                      </a:pPr>
                      <a:r>
                        <a:rPr lang="en-US" altLang="ko-KR" sz="1300" b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en-US" altLang="ko-KR" sz="1300" b="0" baseline="0">
                          <a:solidFill>
                            <a:schemeClr val="bg1"/>
                          </a:solidFill>
                        </a:rPr>
                        <a:t> title</a:t>
                      </a:r>
                      <a:endParaRPr lang="ko-KR" altLang="en-US" sz="1300" b="0">
                        <a:solidFill>
                          <a:schemeClr val="bg1"/>
                        </a:solidFill>
                      </a:endParaRPr>
                    </a:p>
                  </a:txBody>
                  <a:tcPr marL="91440" marR="91440" marT="34290" marB="34290" anchor="ctr" anchorCtr="1">
                    <a:lnL w="3175" cap="flat" cmpd="sng" algn="ctr">
                      <a:noFill/>
                      <a:prstDash val="solid"/>
                      <a:round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3175" cap="flat" cmpd="sng" algn="ctr">
                      <a:noFill/>
                      <a:prstDash val="solid"/>
                      <a:round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 vert="horz" lIns="91440" tIns="34290" rIns="91440" bIns="34290" anchor="ctr" anchorCtr="1"/>
                    <a:p>
                      <a:pPr algn="ctr" latinLnBrk="1">
                        <a:defRPr/>
                      </a:pPr>
                      <a:r>
                        <a:rPr lang="ko-KR" altLang="en-US" sz="900" b="1">
                          <a:solidFill>
                            <a:schemeClr val="tx1"/>
                          </a:solidFill>
                        </a:rPr>
                        <a:t>커뮤니티</a:t>
                      </a:r>
                      <a:r>
                        <a:rPr lang="en-US" altLang="ko-KR" sz="900" b="1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900" b="1">
                          <a:solidFill>
                            <a:schemeClr val="tx1"/>
                          </a:solidFill>
                        </a:rPr>
                        <a:t>공공근로알림</a:t>
                      </a:r>
                      <a:endParaRPr lang="ko-KR" altLang="en-US" sz="900" b="1">
                        <a:solidFill>
                          <a:schemeClr val="tx1"/>
                        </a:solidFill>
                      </a:endParaRPr>
                    </a:p>
                    <a:p>
                      <a:pPr algn="ctr" latinLnBrk="1">
                        <a:defRPr/>
                      </a:pPr>
                      <a:endParaRPr lang="en-US" altLang="ko-KR" sz="900" b="1">
                        <a:solidFill>
                          <a:schemeClr val="tx1"/>
                        </a:solidFill>
                      </a:endParaRPr>
                    </a:p>
                  </a:txBody>
                  <a:tcPr marL="91440" marR="91440" marT="34290" marB="34290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3175" cap="flat" cmpd="sng" algn="ctr">
                      <a:noFill/>
                      <a:prstDash val="solid"/>
                      <a:round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 vert="horz" lIns="91440" tIns="34290" rIns="91440" bIns="34290" anchor="ctr" anchorCtr="1"/>
                    <a:p>
                      <a:pPr algn="ctr" latinLnBrk="1">
                        <a:defRPr/>
                      </a:pPr>
                      <a:r>
                        <a:rPr lang="en-US" altLang="ko-KR" sz="1300" b="0">
                          <a:solidFill>
                            <a:schemeClr val="bg1"/>
                          </a:solidFill>
                        </a:rPr>
                        <a:t>screen</a:t>
                      </a:r>
                      <a:r>
                        <a:rPr lang="en-US" altLang="ko-KR" sz="130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ko-KR" sz="1300" b="0">
                          <a:solidFill>
                            <a:schemeClr val="bg1"/>
                          </a:solidFill>
                        </a:rPr>
                        <a:t>ID</a:t>
                      </a:r>
                      <a:endParaRPr lang="ko-KR" altLang="en-US" sz="1300" b="0">
                        <a:solidFill>
                          <a:schemeClr val="bg1"/>
                        </a:solidFill>
                      </a:endParaRPr>
                    </a:p>
                  </a:txBody>
                  <a:tcPr marL="91440" marR="91440" marT="34290" marB="34290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3175" cap="flat" cmpd="sng" algn="ctr">
                      <a:noFill/>
                      <a:prstDash val="solid"/>
                      <a:round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 vert="horz" lIns="91440" tIns="34290" rIns="91440" bIns="34290" anchor="ctr" anchorCtr="1"/>
                    <a:p>
                      <a:pPr algn="ctr" latinLnBrk="1">
                        <a:defRPr/>
                      </a:pPr>
                      <a:endParaRPr lang="ko-KR" altLang="en-US" sz="1400" b="1"/>
                    </a:p>
                  </a:txBody>
                  <a:tcPr marL="91440" marR="91440" marT="34290" marB="34290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3175" cap="flat" cmpd="sng" algn="ctr">
                      <a:noFill/>
                      <a:prstDash val="solid"/>
                      <a:round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 vert="horz" lIns="91440" tIns="34290" rIns="91440" bIns="34290" anchor="ctr" anchorCtr="1"/>
                    <a:p>
                      <a:pPr algn="ctr" latinLnBrk="1">
                        <a:defRPr/>
                      </a:pPr>
                      <a:r>
                        <a:rPr lang="en-US" altLang="ko-KR" sz="1300" b="0">
                          <a:solidFill>
                            <a:schemeClr val="bg1"/>
                          </a:solidFill>
                        </a:rPr>
                        <a:t>date</a:t>
                      </a:r>
                      <a:endParaRPr lang="ko-KR" altLang="en-US" sz="1300" b="0">
                        <a:solidFill>
                          <a:schemeClr val="bg1"/>
                        </a:solidFill>
                      </a:endParaRPr>
                    </a:p>
                  </a:txBody>
                  <a:tcPr marL="91440" marR="91440" marT="34290" marB="34290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3175" cap="flat" cmpd="sng" algn="ctr">
                      <a:noFill/>
                      <a:prstDash val="solid"/>
                      <a:round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 vert="horz" lIns="91440" tIns="34290" rIns="91440" bIns="34290" anchor="ctr" anchorCtr="1"/>
                    <a:p>
                      <a:pPr algn="ctr" latinLnBrk="1">
                        <a:defRPr/>
                      </a:pPr>
                      <a:r>
                        <a:rPr lang="en-US" altLang="ko-KR" sz="1100"/>
                        <a:t>2022-09-28</a:t>
                      </a:r>
                      <a:endParaRPr lang="ko-KR" altLang="en-US" sz="1100" b="1"/>
                    </a:p>
                  </a:txBody>
                  <a:tcPr marL="91440" marR="91440" marT="34290" marB="34290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3175" cap="flat" cmpd="sng" algn="ctr">
                      <a:noFill/>
                      <a:prstDash val="solid"/>
                      <a:round/>
                    </a:lnR>
                    <a:lnT w="3175" cap="flat" cmpd="sng" algn="ctr">
                      <a:noFill/>
                      <a:prstDash val="solid"/>
                      <a:round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329164">
                <a:tc>
                  <a:txBody>
                    <a:bodyPr vert="horz" lIns="91440" tIns="34290" rIns="91440" bIns="34290" anchor="ctr" anchorCtr="1"/>
                    <a:p>
                      <a:pPr algn="ctr" latinLnBrk="1">
                        <a:defRPr/>
                      </a:pPr>
                      <a:r>
                        <a:rPr lang="en-US" altLang="ko-KR" sz="1300">
                          <a:solidFill>
                            <a:schemeClr val="bg1"/>
                          </a:solidFill>
                        </a:rPr>
                        <a:t>screen path</a:t>
                      </a:r>
                      <a:endParaRPr lang="ko-KR" altLang="en-US" sz="1300" b="0">
                        <a:solidFill>
                          <a:schemeClr val="bg1"/>
                        </a:solidFill>
                      </a:endParaRPr>
                    </a:p>
                  </a:txBody>
                  <a:tcPr marL="91440" marR="91440" marT="34290" marB="34290" anchor="ctr" anchorCtr="1">
                    <a:lnL w="3175" cap="flat" cmpd="sng" algn="ctr">
                      <a:noFill/>
                      <a:prstDash val="solid"/>
                      <a:round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3175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gridSpan="5">
                  <a:txBody>
                    <a:bodyPr vert="horz" lIns="91440" tIns="34290" rIns="91440" bIns="34290" anchor="ctr" anchorCtr="1"/>
                    <a:p>
                      <a:pPr algn="ctr" latinLnBrk="1">
                        <a:defRPr/>
                      </a:pPr>
                      <a:endParaRPr lang="ko-KR" altLang="en-US" sz="1400" b="0"/>
                    </a:p>
                  </a:txBody>
                  <a:tcPr marL="91440" marR="91440" marT="34290" marB="34290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3175" cap="flat" cmpd="sng" algn="ctr">
                      <a:noFill/>
                      <a:prstDash val="solid"/>
                      <a:round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3175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6732240" y="339502"/>
          <a:ext cx="2123728" cy="3024336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504056"/>
                <a:gridCol w="1619672"/>
              </a:tblGrid>
              <a:tr h="504056">
                <a:tc gridSpan="2">
                  <a:txBody>
                    <a:bodyPr vert="horz" lIns="91440" tIns="45720" rIns="91440" bIns="45720" anchor="ctr" anchorCtr="1"/>
                    <a:p>
                      <a:pPr latinLnBrk="1">
                        <a:defRPr/>
                      </a:pPr>
                      <a:r>
                        <a:rPr lang="en-US" altLang="ko-KR" sz="1400" b="0"/>
                        <a:t>description</a:t>
                      </a:r>
                      <a:endParaRPr lang="ko-KR" altLang="en-US" sz="1400" b="0"/>
                    </a:p>
                  </a:txBody>
                  <a:tcPr marL="91440" marR="91440" anchor="ctr" anchorCtr="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</a:tr>
              <a:tr h="504056">
                <a:tc>
                  <a:txBody>
                    <a:bodyPr vert="horz" lIns="91440" tIns="45720" rIns="91440" bIns="45720" anchor="ctr" anchorCtr="1"/>
                    <a:p>
                      <a:pPr algn="ctr" latinLnBrk="1">
                        <a:defRPr/>
                      </a:pPr>
                      <a:r>
                        <a:rPr lang="en-US" altLang="ko-KR" sz="1600" b="0"/>
                        <a:t>1</a:t>
                      </a:r>
                      <a:endParaRPr lang="ko-KR" altLang="en-US" sz="1600" b="0"/>
                    </a:p>
                  </a:txBody>
                  <a:tcPr marL="91440" marR="91440" anchor="ctr" anchorCtr="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l" latinLnBrk="1">
                        <a:defRPr/>
                      </a:pPr>
                      <a:r>
                        <a:rPr lang="ko-KR" altLang="en-US" sz="1000"/>
                        <a:t>커뮤니티</a:t>
                      </a:r>
                      <a:r>
                        <a:rPr lang="en-US" altLang="ko-KR" sz="1000"/>
                        <a:t>-</a:t>
                      </a:r>
                      <a:r>
                        <a:rPr lang="ko-KR" altLang="en-US" sz="1000"/>
                        <a:t>공공근로관리를 눌렀을때 보이는 화면</a:t>
                      </a:r>
                      <a:endParaRPr lang="ko-KR" altLang="en-US" sz="1000"/>
                    </a:p>
                  </a:txBody>
                  <a:tcPr marL="91440" marR="9144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</a:tr>
              <a:tr h="504056">
                <a:tc>
                  <a:txBody>
                    <a:bodyPr vert="horz" lIns="91440" tIns="45720" rIns="91440" bIns="45720" anchor="ctr" anchorCtr="1"/>
                    <a:p>
                      <a:pPr algn="ctr" latinLnBrk="1">
                        <a:defRPr/>
                      </a:pPr>
                      <a:r>
                        <a:rPr lang="en-US" altLang="ko-KR" sz="1600" b="0"/>
                        <a:t>2</a:t>
                      </a:r>
                      <a:endParaRPr lang="ko-KR" altLang="en-US" sz="1600" b="0"/>
                    </a:p>
                  </a:txBody>
                  <a:tcPr marL="91440" marR="91440" anchor="ctr" anchorCtr="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l" latinLnBrk="1">
                        <a:defRPr/>
                      </a:pPr>
                      <a:r>
                        <a:rPr lang="ko-KR" altLang="en-US" sz="1000"/>
                        <a:t>관리자에게만 글쓰기 버튼이</a:t>
                      </a:r>
                      <a:r>
                        <a:rPr lang="ko-KR" altLang="en-US" sz="1000" baseline="0"/>
                        <a:t> 보여진다</a:t>
                      </a:r>
                      <a:r>
                        <a:rPr lang="en-US" altLang="ko-KR" sz="1000" baseline="0"/>
                        <a:t>.</a:t>
                      </a:r>
                      <a:endParaRPr lang="ko-KR" altLang="en-US" sz="1000"/>
                    </a:p>
                  </a:txBody>
                  <a:tcPr marL="91440" marR="9144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</a:tr>
              <a:tr h="504056">
                <a:tc>
                  <a:txBody>
                    <a:bodyPr vert="horz" lIns="91440" tIns="45720" rIns="91440" bIns="45720" anchor="ctr" anchorCtr="1"/>
                    <a:p>
                      <a:pPr algn="ctr" latinLnBrk="1">
                        <a:defRPr/>
                      </a:pPr>
                      <a:r>
                        <a:rPr lang="en-US" altLang="ko-KR" sz="1600" b="0"/>
                        <a:t>3</a:t>
                      </a:r>
                      <a:endParaRPr lang="ko-KR" altLang="en-US" sz="1600" b="0"/>
                    </a:p>
                  </a:txBody>
                  <a:tcPr marL="91440" marR="91440" anchor="ctr" anchorCtr="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 marL="91440" marR="9144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</a:tr>
              <a:tr h="504056">
                <a:tc>
                  <a:txBody>
                    <a:bodyPr vert="horz" lIns="91440" tIns="45720" rIns="91440" bIns="45720" anchor="ctr" anchorCtr="1"/>
                    <a:p>
                      <a:pPr algn="ctr" latinLnBrk="1">
                        <a:defRPr/>
                      </a:pPr>
                      <a:r>
                        <a:rPr lang="en-US" altLang="ko-KR" sz="1600" b="0"/>
                        <a:t>4</a:t>
                      </a:r>
                      <a:endParaRPr lang="ko-KR" altLang="en-US" sz="1600" b="0"/>
                    </a:p>
                  </a:txBody>
                  <a:tcPr marL="91440" marR="91440" anchor="ctr" anchorCtr="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 marL="91440" marR="9144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</a:tr>
              <a:tr h="504056">
                <a:tc>
                  <a:txBody>
                    <a:bodyPr vert="horz" lIns="91440" tIns="45720" rIns="91440" bIns="45720" anchor="ctr" anchorCtr="1"/>
                    <a:p>
                      <a:pPr algn="ctr" latinLnBrk="1">
                        <a:defRPr/>
                      </a:pPr>
                      <a:r>
                        <a:rPr lang="en-US" altLang="ko-KR" sz="1600" b="0"/>
                        <a:t>5</a:t>
                      </a:r>
                      <a:endParaRPr lang="ko-KR" altLang="en-US" sz="1600" b="0"/>
                    </a:p>
                  </a:txBody>
                  <a:tcPr marL="91440" marR="91440" anchor="ctr" anchorCtr="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 marL="91440" marR="9144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</a:tr>
            </a:tbl>
          </a:graphicData>
        </a:graphic>
      </p:graphicFrame>
      <p:pic>
        <p:nvPicPr>
          <p:cNvPr id="3074" name="Picture 2" descr="C:\Users\pc07\Desktop\최프자료\1조 산출물\화면정의서\[취업정보시스템] 공공근로(메인).jpg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51520" y="1053400"/>
            <a:ext cx="6120680" cy="3966622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내용 개체 틀 3"/>
          <p:cNvGraphicFramePr>
            <a:graphicFrameLocks noGrp="1"/>
          </p:cNvGraphicFramePr>
          <p:nvPr>
            <p:ph idx="1"/>
          </p:nvPr>
        </p:nvGraphicFramePr>
        <p:xfrm>
          <a:off x="251520" y="339502"/>
          <a:ext cx="6120681" cy="672064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055289"/>
                <a:gridCol w="1464991"/>
                <a:gridCol w="936104"/>
                <a:gridCol w="855914"/>
                <a:gridCol w="612387"/>
                <a:gridCol w="1195996"/>
              </a:tblGrid>
              <a:tr h="2880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en-US" altLang="ko-KR" sz="1300" b="0" baseline="0" dirty="0" smtClean="0">
                          <a:solidFill>
                            <a:schemeClr val="bg1"/>
                          </a:solidFill>
                        </a:rPr>
                        <a:t> title</a:t>
                      </a:r>
                      <a:endParaRPr lang="ko-KR" altLang="en-US" sz="1300" b="0" dirty="0">
                        <a:solidFill>
                          <a:schemeClr val="bg1"/>
                        </a:solidFill>
                      </a:endParaRPr>
                    </a:p>
                  </a:txBody>
                  <a:tcPr marT="34290" marB="34290" anchor="ctr" anchorCtr="1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 smtClean="0">
                          <a:solidFill>
                            <a:schemeClr val="tx1"/>
                          </a:solidFill>
                        </a:rPr>
                        <a:t>커뮤니티</a:t>
                      </a:r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900" b="1" dirty="0" err="1" smtClean="0">
                          <a:solidFill>
                            <a:schemeClr val="tx1"/>
                          </a:solidFill>
                        </a:rPr>
                        <a:t>공공근로알림상세</a:t>
                      </a:r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900" b="1" dirty="0" smtClean="0">
                          <a:solidFill>
                            <a:schemeClr val="tx1"/>
                          </a:solidFill>
                        </a:rPr>
                        <a:t>관리자 수정</a:t>
                      </a:r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900" b="1" dirty="0" smtClean="0">
                          <a:solidFill>
                            <a:schemeClr val="tx1"/>
                          </a:solidFill>
                        </a:rPr>
                        <a:t>삭제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marT="34290" marB="34290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 smtClean="0">
                          <a:solidFill>
                            <a:schemeClr val="bg1"/>
                          </a:solidFill>
                        </a:rPr>
                        <a:t>screen</a:t>
                      </a:r>
                      <a:r>
                        <a:rPr lang="en-US" altLang="ko-KR" sz="130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ko-KR" sz="1300" b="0" dirty="0" smtClean="0">
                          <a:solidFill>
                            <a:schemeClr val="bg1"/>
                          </a:solidFill>
                        </a:rPr>
                        <a:t>ID</a:t>
                      </a:r>
                      <a:endParaRPr lang="ko-KR" altLang="en-US" sz="1300" b="0" dirty="0">
                        <a:solidFill>
                          <a:schemeClr val="bg1"/>
                        </a:solidFill>
                      </a:endParaRPr>
                    </a:p>
                  </a:txBody>
                  <a:tcPr marT="34290" marB="34290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marT="34290" marB="34290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 smtClean="0">
                          <a:solidFill>
                            <a:schemeClr val="bg1"/>
                          </a:solidFill>
                        </a:rPr>
                        <a:t>date</a:t>
                      </a:r>
                      <a:endParaRPr lang="ko-KR" altLang="en-US" sz="1300" b="0" dirty="0">
                        <a:solidFill>
                          <a:schemeClr val="bg1"/>
                        </a:solidFill>
                      </a:endParaRPr>
                    </a:p>
                  </a:txBody>
                  <a:tcPr marT="34290" marB="34290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2022-09-28</a:t>
                      </a:r>
                      <a:endParaRPr lang="ko-KR" altLang="en-US" sz="1100" b="1" dirty="0"/>
                    </a:p>
                  </a:txBody>
                  <a:tcPr marT="34290" marB="34290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3291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bg1"/>
                          </a:solidFill>
                        </a:rPr>
                        <a:t>screen path</a:t>
                      </a:r>
                      <a:endParaRPr lang="ko-KR" altLang="en-US" sz="1300" b="0" dirty="0">
                        <a:solidFill>
                          <a:schemeClr val="bg1"/>
                        </a:solidFill>
                      </a:endParaRPr>
                    </a:p>
                  </a:txBody>
                  <a:tcPr marT="34290" marB="34290" anchor="ctr" anchorCtr="1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endParaRPr lang="ko-KR" altLang="en-US" sz="1400" b="0" dirty="0"/>
                    </a:p>
                  </a:txBody>
                  <a:tcPr marT="34290" marB="34290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6732240" y="339502"/>
          <a:ext cx="2123728" cy="306892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504056"/>
                <a:gridCol w="1619672"/>
              </a:tblGrid>
              <a:tr h="504056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 smtClean="0"/>
                        <a:t>description</a:t>
                      </a:r>
                      <a:endParaRPr lang="ko-KR" altLang="en-US" sz="1400" b="0" dirty="0"/>
                    </a:p>
                  </a:txBody>
                  <a:tcPr anchor="ctr" anchorCtr="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</a:tr>
              <a:tr h="5040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smtClean="0"/>
                        <a:t>1</a:t>
                      </a:r>
                      <a:endParaRPr lang="ko-KR" altLang="en-US" sz="1600" b="0" dirty="0"/>
                    </a:p>
                  </a:txBody>
                  <a:tcPr anchor="ctr" anchorCtr="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/>
                        <a:t>글 제목을 누르면 </a:t>
                      </a:r>
                      <a:r>
                        <a:rPr lang="en-US" altLang="ko-KR" sz="1000" dirty="0" smtClean="0"/>
                        <a:t>‘</a:t>
                      </a:r>
                      <a:r>
                        <a:rPr lang="ko-KR" altLang="en-US" sz="1000" dirty="0" smtClean="0"/>
                        <a:t>상세화면</a:t>
                      </a:r>
                      <a:r>
                        <a:rPr lang="en-US" altLang="ko-KR" sz="1000" dirty="0" smtClean="0"/>
                        <a:t>’ </a:t>
                      </a:r>
                      <a:r>
                        <a:rPr lang="ko-KR" altLang="en-US" sz="1000" dirty="0" err="1" smtClean="0"/>
                        <a:t>팝업창이</a:t>
                      </a:r>
                      <a:r>
                        <a:rPr lang="ko-KR" altLang="en-US" sz="1000" dirty="0" smtClean="0"/>
                        <a:t> 뜸</a:t>
                      </a:r>
                      <a:r>
                        <a:rPr lang="en-US" altLang="ko-KR" sz="1000" dirty="0" smtClean="0"/>
                        <a:t>.</a:t>
                      </a:r>
                      <a:endParaRPr lang="ko-KR" altLang="en-US" sz="1000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40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smtClean="0"/>
                        <a:t>2</a:t>
                      </a:r>
                      <a:endParaRPr lang="ko-KR" altLang="en-US" sz="1600" b="0" dirty="0"/>
                    </a:p>
                  </a:txBody>
                  <a:tcPr anchor="ctr" anchorCtr="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관리자에게만 수정</a:t>
                      </a:r>
                      <a:r>
                        <a:rPr lang="en-US" altLang="ko-KR" sz="1000" dirty="0" smtClean="0"/>
                        <a:t>,</a:t>
                      </a:r>
                      <a:r>
                        <a:rPr lang="ko-KR" altLang="en-US" sz="1000" dirty="0" smtClean="0"/>
                        <a:t>삭제 버튼이</a:t>
                      </a:r>
                      <a:r>
                        <a:rPr lang="ko-KR" altLang="en-US" sz="1000" baseline="0" dirty="0" smtClean="0"/>
                        <a:t> 보여진다</a:t>
                      </a:r>
                      <a:r>
                        <a:rPr lang="en-US" altLang="ko-KR" sz="1000" baseline="0" dirty="0" smtClean="0"/>
                        <a:t>.</a:t>
                      </a:r>
                      <a:endParaRPr lang="ko-KR" altLang="en-US" sz="1000" dirty="0" smtClean="0"/>
                    </a:p>
                    <a:p>
                      <a:pPr algn="l" latinLnBrk="1"/>
                      <a:endParaRPr lang="ko-KR" altLang="en-US" sz="1000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40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smtClean="0"/>
                        <a:t>3</a:t>
                      </a:r>
                      <a:endParaRPr lang="ko-KR" altLang="en-US" sz="1600" b="0" dirty="0"/>
                    </a:p>
                  </a:txBody>
                  <a:tcPr anchor="ctr" anchorCtr="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40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smtClean="0"/>
                        <a:t>4</a:t>
                      </a:r>
                      <a:endParaRPr lang="ko-KR" altLang="en-US" sz="1600" b="0" dirty="0"/>
                    </a:p>
                  </a:txBody>
                  <a:tcPr anchor="ctr" anchorCtr="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40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smtClean="0"/>
                        <a:t>5</a:t>
                      </a:r>
                      <a:endParaRPr lang="ko-KR" altLang="en-US" sz="1600" b="0" dirty="0"/>
                    </a:p>
                  </a:txBody>
                  <a:tcPr anchor="ctr" anchorCtr="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4100" name="Picture 4" descr="C:\Users\pc07\Desktop\최프자료\1조 산출물\화면정의서\[취업정보시스템] 공공근로(상세확인)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1080004"/>
            <a:ext cx="6048672" cy="406349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내용 개체 틀 3"/>
          <p:cNvGraphicFramePr>
            <a:graphicFrameLocks noGrp="1"/>
          </p:cNvGraphicFramePr>
          <p:nvPr>
            <p:ph idx="1"/>
          </p:nvPr>
        </p:nvGraphicFramePr>
        <p:xfrm>
          <a:off x="251520" y="339502"/>
          <a:ext cx="6120681" cy="672064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055289"/>
                <a:gridCol w="1464991"/>
                <a:gridCol w="936104"/>
                <a:gridCol w="855914"/>
                <a:gridCol w="612387"/>
                <a:gridCol w="1195996"/>
              </a:tblGrid>
              <a:tr h="2880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en-US" altLang="ko-KR" sz="1300" b="0" baseline="0" dirty="0" smtClean="0">
                          <a:solidFill>
                            <a:schemeClr val="bg1"/>
                          </a:solidFill>
                        </a:rPr>
                        <a:t> title</a:t>
                      </a:r>
                      <a:endParaRPr lang="ko-KR" altLang="en-US" sz="1300" b="0" dirty="0">
                        <a:solidFill>
                          <a:schemeClr val="bg1"/>
                        </a:solidFill>
                      </a:endParaRPr>
                    </a:p>
                  </a:txBody>
                  <a:tcPr marT="34290" marB="34290" anchor="ctr" anchorCtr="1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 smtClean="0">
                          <a:solidFill>
                            <a:schemeClr val="tx1"/>
                          </a:solidFill>
                        </a:rPr>
                        <a:t>커뮤니티</a:t>
                      </a:r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900" b="1" dirty="0" err="1" smtClean="0">
                          <a:solidFill>
                            <a:schemeClr val="tx1"/>
                          </a:solidFill>
                        </a:rPr>
                        <a:t>공공근로알림</a:t>
                      </a:r>
                      <a:endParaRPr lang="en-US" altLang="ko-KR" sz="900" b="1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900" b="1" dirty="0" smtClean="0">
                          <a:solidFill>
                            <a:schemeClr val="tx1"/>
                          </a:solidFill>
                        </a:rPr>
                        <a:t>관리자 수정</a:t>
                      </a:r>
                    </a:p>
                  </a:txBody>
                  <a:tcPr marT="34290" marB="34290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 smtClean="0">
                          <a:solidFill>
                            <a:schemeClr val="bg1"/>
                          </a:solidFill>
                        </a:rPr>
                        <a:t>screen</a:t>
                      </a:r>
                      <a:r>
                        <a:rPr lang="en-US" altLang="ko-KR" sz="130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ko-KR" sz="1300" b="0" dirty="0" smtClean="0">
                          <a:solidFill>
                            <a:schemeClr val="bg1"/>
                          </a:solidFill>
                        </a:rPr>
                        <a:t>ID</a:t>
                      </a:r>
                      <a:endParaRPr lang="ko-KR" altLang="en-US" sz="1300" b="0" dirty="0">
                        <a:solidFill>
                          <a:schemeClr val="bg1"/>
                        </a:solidFill>
                      </a:endParaRPr>
                    </a:p>
                  </a:txBody>
                  <a:tcPr marT="34290" marB="34290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marT="34290" marB="34290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 smtClean="0">
                          <a:solidFill>
                            <a:schemeClr val="bg1"/>
                          </a:solidFill>
                        </a:rPr>
                        <a:t>date</a:t>
                      </a:r>
                      <a:endParaRPr lang="ko-KR" altLang="en-US" sz="1300" b="0" dirty="0">
                        <a:solidFill>
                          <a:schemeClr val="bg1"/>
                        </a:solidFill>
                      </a:endParaRPr>
                    </a:p>
                  </a:txBody>
                  <a:tcPr marT="34290" marB="34290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2022-09-28</a:t>
                      </a:r>
                      <a:endParaRPr lang="ko-KR" altLang="en-US" sz="1100" b="1" dirty="0"/>
                    </a:p>
                  </a:txBody>
                  <a:tcPr marT="34290" marB="34290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3291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bg1"/>
                          </a:solidFill>
                        </a:rPr>
                        <a:t>screen path</a:t>
                      </a:r>
                      <a:endParaRPr lang="ko-KR" altLang="en-US" sz="1300" b="0" dirty="0">
                        <a:solidFill>
                          <a:schemeClr val="bg1"/>
                        </a:solidFill>
                      </a:endParaRPr>
                    </a:p>
                  </a:txBody>
                  <a:tcPr marT="34290" marB="34290" anchor="ctr" anchorCtr="1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endParaRPr lang="ko-KR" altLang="en-US" sz="1400" b="0" dirty="0"/>
                    </a:p>
                  </a:txBody>
                  <a:tcPr marT="34290" marB="34290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6732240" y="339502"/>
          <a:ext cx="2123728" cy="306892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504056"/>
                <a:gridCol w="1619672"/>
              </a:tblGrid>
              <a:tr h="504056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 smtClean="0"/>
                        <a:t>description</a:t>
                      </a:r>
                      <a:endParaRPr lang="ko-KR" altLang="en-US" sz="1400" b="0" dirty="0"/>
                    </a:p>
                  </a:txBody>
                  <a:tcPr anchor="ctr" anchorCtr="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</a:tr>
              <a:tr h="5040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smtClean="0"/>
                        <a:t>1</a:t>
                      </a:r>
                      <a:endParaRPr lang="ko-KR" altLang="en-US" sz="1600" b="0" dirty="0"/>
                    </a:p>
                  </a:txBody>
                  <a:tcPr anchor="ctr" anchorCtr="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err="1" smtClean="0"/>
                        <a:t>공공근로알림</a:t>
                      </a:r>
                      <a:r>
                        <a:rPr lang="ko-KR" altLang="en-US" sz="1000" dirty="0" smtClean="0"/>
                        <a:t> 글 등록</a:t>
                      </a:r>
                      <a:r>
                        <a:rPr lang="en-US" altLang="ko-KR" sz="1000" dirty="0" smtClean="0"/>
                        <a:t>/</a:t>
                      </a:r>
                    </a:p>
                    <a:p>
                      <a:pPr algn="l" latinLnBrk="1"/>
                      <a:r>
                        <a:rPr lang="ko-KR" altLang="en-US" sz="1000" dirty="0" smtClean="0"/>
                        <a:t>수정 화면</a:t>
                      </a:r>
                      <a:endParaRPr lang="ko-KR" altLang="en-US" sz="1000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40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smtClean="0"/>
                        <a:t>2</a:t>
                      </a:r>
                      <a:endParaRPr lang="ko-KR" altLang="en-US" sz="1600" b="0" dirty="0"/>
                    </a:p>
                  </a:txBody>
                  <a:tcPr anchor="ctr" anchorCtr="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관리자만 </a:t>
                      </a:r>
                      <a:r>
                        <a:rPr lang="ko-KR" altLang="en-US" sz="1000" dirty="0" err="1" smtClean="0"/>
                        <a:t>게시글</a:t>
                      </a:r>
                      <a:r>
                        <a:rPr lang="ko-KR" altLang="en-US" sz="1000" dirty="0" smtClean="0"/>
                        <a:t> 등록</a:t>
                      </a:r>
                      <a:r>
                        <a:rPr lang="en-US" altLang="ko-KR" sz="1000" dirty="0" smtClean="0"/>
                        <a:t>/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수정이 가능하다</a:t>
                      </a:r>
                      <a:r>
                        <a:rPr lang="en-US" altLang="ko-KR" sz="1000" dirty="0" smtClean="0"/>
                        <a:t>.</a:t>
                      </a:r>
                      <a:endParaRPr lang="ko-KR" altLang="en-US" sz="1000" dirty="0" smtClean="0"/>
                    </a:p>
                    <a:p>
                      <a:pPr algn="l" latinLnBrk="1"/>
                      <a:endParaRPr lang="ko-KR" altLang="en-US" sz="1000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40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smtClean="0"/>
                        <a:t>3</a:t>
                      </a:r>
                      <a:endParaRPr lang="ko-KR" altLang="en-US" sz="1600" b="0" dirty="0"/>
                    </a:p>
                  </a:txBody>
                  <a:tcPr anchor="ctr" anchorCtr="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40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smtClean="0"/>
                        <a:t>4</a:t>
                      </a:r>
                      <a:endParaRPr lang="ko-KR" altLang="en-US" sz="1600" b="0" dirty="0"/>
                    </a:p>
                  </a:txBody>
                  <a:tcPr anchor="ctr" anchorCtr="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40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smtClean="0"/>
                        <a:t>5</a:t>
                      </a:r>
                      <a:endParaRPr lang="ko-KR" altLang="en-US" sz="1600" b="0" dirty="0"/>
                    </a:p>
                  </a:txBody>
                  <a:tcPr anchor="ctr" anchorCtr="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5122" name="Picture 2" descr="C:\Users\pc07\Desktop\최프자료\1조 산출물\화면정의서\[취업정보시스템] 공공근로(수정)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1" y="987575"/>
            <a:ext cx="6120679" cy="415592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내용 개체 틀 3"/>
          <p:cNvGraphicFramePr>
            <a:graphicFrameLocks noGrp="1"/>
          </p:cNvGraphicFramePr>
          <p:nvPr>
            <p:ph idx="1"/>
          </p:nvPr>
        </p:nvGraphicFramePr>
        <p:xfrm>
          <a:off x="251520" y="339502"/>
          <a:ext cx="6120681" cy="673969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055289"/>
                <a:gridCol w="1464991"/>
                <a:gridCol w="936104"/>
                <a:gridCol w="855914"/>
                <a:gridCol w="612387"/>
                <a:gridCol w="1195996"/>
              </a:tblGrid>
              <a:tr h="288031">
                <a:tc>
                  <a:txBody>
                    <a:bodyPr vert="horz" lIns="91440" tIns="34290" rIns="91440" bIns="34290" anchor="ctr" anchorCtr="1"/>
                    <a:p>
                      <a:pPr algn="ctr" latinLnBrk="1">
                        <a:defRPr/>
                      </a:pPr>
                      <a:r>
                        <a:rPr lang="en-US" altLang="ko-KR" sz="1300" b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en-US" altLang="ko-KR" sz="1300" b="0" baseline="0">
                          <a:solidFill>
                            <a:schemeClr val="bg1"/>
                          </a:solidFill>
                        </a:rPr>
                        <a:t> title</a:t>
                      </a:r>
                      <a:endParaRPr lang="ko-KR" altLang="en-US" sz="1300" b="0">
                        <a:solidFill>
                          <a:schemeClr val="bg1"/>
                        </a:solidFill>
                      </a:endParaRPr>
                    </a:p>
                  </a:txBody>
                  <a:tcPr marL="91440" marR="91440" marT="34290" marB="34290" anchor="ctr" anchorCtr="1">
                    <a:lnL w="3175" cap="flat" cmpd="sng" algn="ctr">
                      <a:noFill/>
                      <a:prstDash val="solid"/>
                      <a:round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3175" cap="flat" cmpd="sng" algn="ctr">
                      <a:noFill/>
                      <a:prstDash val="solid"/>
                      <a:round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 vert="horz" lIns="91440" tIns="34290" rIns="91440" bIns="34290" anchor="ctr" anchorCtr="1"/>
                    <a:p>
                      <a:pPr algn="ctr" latinLnBrk="1">
                        <a:defRPr/>
                      </a:pPr>
                      <a:r>
                        <a:rPr lang="ko-KR" altLang="en-US" sz="900" b="1">
                          <a:solidFill>
                            <a:schemeClr val="tx1"/>
                          </a:solidFill>
                        </a:rPr>
                        <a:t>커뮤니티</a:t>
                      </a:r>
                      <a:r>
                        <a:rPr lang="en-US" altLang="ko-KR" sz="900" b="1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900" b="1">
                          <a:solidFill>
                            <a:schemeClr val="tx1"/>
                          </a:solidFill>
                        </a:rPr>
                        <a:t>자주묻는질문</a:t>
                      </a:r>
                      <a:endParaRPr lang="ko-KR" altLang="en-US" sz="900" b="1">
                        <a:solidFill>
                          <a:schemeClr val="tx1"/>
                        </a:solidFill>
                      </a:endParaRPr>
                    </a:p>
                    <a:p>
                      <a:pPr algn="ctr" latinLnBrk="1">
                        <a:defRPr/>
                      </a:pPr>
                      <a:endParaRPr lang="en-US" altLang="ko-KR" sz="900" b="1">
                        <a:solidFill>
                          <a:schemeClr val="tx1"/>
                        </a:solidFill>
                      </a:endParaRPr>
                    </a:p>
                  </a:txBody>
                  <a:tcPr marL="91440" marR="91440" marT="34290" marB="34290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3175" cap="flat" cmpd="sng" algn="ctr">
                      <a:noFill/>
                      <a:prstDash val="solid"/>
                      <a:round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 vert="horz" lIns="91440" tIns="34290" rIns="91440" bIns="34290" anchor="ctr" anchorCtr="1"/>
                    <a:p>
                      <a:pPr algn="ctr" latinLnBrk="1">
                        <a:defRPr/>
                      </a:pPr>
                      <a:r>
                        <a:rPr lang="en-US" altLang="ko-KR" sz="1300" b="0">
                          <a:solidFill>
                            <a:schemeClr val="bg1"/>
                          </a:solidFill>
                        </a:rPr>
                        <a:t>screen</a:t>
                      </a:r>
                      <a:r>
                        <a:rPr lang="en-US" altLang="ko-KR" sz="130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ko-KR" sz="1300" b="0">
                          <a:solidFill>
                            <a:schemeClr val="bg1"/>
                          </a:solidFill>
                        </a:rPr>
                        <a:t>ID</a:t>
                      </a:r>
                      <a:endParaRPr lang="ko-KR" altLang="en-US" sz="1300" b="0">
                        <a:solidFill>
                          <a:schemeClr val="bg1"/>
                        </a:solidFill>
                      </a:endParaRPr>
                    </a:p>
                  </a:txBody>
                  <a:tcPr marL="91440" marR="91440" marT="34290" marB="34290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3175" cap="flat" cmpd="sng" algn="ctr">
                      <a:noFill/>
                      <a:prstDash val="solid"/>
                      <a:round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 vert="horz" lIns="91440" tIns="34290" rIns="91440" bIns="34290" anchor="ctr" anchorCtr="1"/>
                    <a:p>
                      <a:pPr algn="ctr" latinLnBrk="1">
                        <a:defRPr/>
                      </a:pPr>
                      <a:endParaRPr lang="ko-KR" altLang="en-US" sz="1400" b="1"/>
                    </a:p>
                  </a:txBody>
                  <a:tcPr marL="91440" marR="91440" marT="34290" marB="34290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3175" cap="flat" cmpd="sng" algn="ctr">
                      <a:noFill/>
                      <a:prstDash val="solid"/>
                      <a:round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 vert="horz" lIns="91440" tIns="34290" rIns="91440" bIns="34290" anchor="ctr" anchorCtr="1"/>
                    <a:p>
                      <a:pPr algn="ctr" latinLnBrk="1">
                        <a:defRPr/>
                      </a:pPr>
                      <a:r>
                        <a:rPr lang="en-US" altLang="ko-KR" sz="1300" b="0">
                          <a:solidFill>
                            <a:schemeClr val="bg1"/>
                          </a:solidFill>
                        </a:rPr>
                        <a:t>date</a:t>
                      </a:r>
                      <a:endParaRPr lang="ko-KR" altLang="en-US" sz="1300" b="0">
                        <a:solidFill>
                          <a:schemeClr val="bg1"/>
                        </a:solidFill>
                      </a:endParaRPr>
                    </a:p>
                  </a:txBody>
                  <a:tcPr marL="91440" marR="91440" marT="34290" marB="34290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3175" cap="flat" cmpd="sng" algn="ctr">
                      <a:noFill/>
                      <a:prstDash val="solid"/>
                      <a:round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 vert="horz" lIns="91440" tIns="34290" rIns="91440" bIns="34290" anchor="ctr" anchorCtr="1"/>
                    <a:p>
                      <a:pPr algn="ctr" latinLnBrk="1">
                        <a:defRPr/>
                      </a:pPr>
                      <a:r>
                        <a:rPr lang="en-US" altLang="ko-KR" sz="1100"/>
                        <a:t>2022-09-28</a:t>
                      </a:r>
                      <a:endParaRPr lang="ko-KR" altLang="en-US" sz="1100" b="1"/>
                    </a:p>
                  </a:txBody>
                  <a:tcPr marL="91440" marR="91440" marT="34290" marB="34290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3175" cap="flat" cmpd="sng" algn="ctr">
                      <a:noFill/>
                      <a:prstDash val="solid"/>
                      <a:round/>
                    </a:lnR>
                    <a:lnT w="3175" cap="flat" cmpd="sng" algn="ctr">
                      <a:noFill/>
                      <a:prstDash val="solid"/>
                      <a:round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329164">
                <a:tc>
                  <a:txBody>
                    <a:bodyPr vert="horz" lIns="91440" tIns="34290" rIns="91440" bIns="34290" anchor="ctr" anchorCtr="1"/>
                    <a:p>
                      <a:pPr algn="ctr" latinLnBrk="1">
                        <a:defRPr/>
                      </a:pPr>
                      <a:r>
                        <a:rPr lang="en-US" altLang="ko-KR" sz="1300">
                          <a:solidFill>
                            <a:schemeClr val="bg1"/>
                          </a:solidFill>
                        </a:rPr>
                        <a:t>screen path</a:t>
                      </a:r>
                      <a:endParaRPr lang="ko-KR" altLang="en-US" sz="1300" b="0">
                        <a:solidFill>
                          <a:schemeClr val="bg1"/>
                        </a:solidFill>
                      </a:endParaRPr>
                    </a:p>
                  </a:txBody>
                  <a:tcPr marL="91440" marR="91440" marT="34290" marB="34290" anchor="ctr" anchorCtr="1">
                    <a:lnL w="3175" cap="flat" cmpd="sng" algn="ctr">
                      <a:noFill/>
                      <a:prstDash val="solid"/>
                      <a:round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3175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gridSpan="5">
                  <a:txBody>
                    <a:bodyPr vert="horz" lIns="91440" tIns="34290" rIns="91440" bIns="34290" anchor="ctr" anchorCtr="1"/>
                    <a:p>
                      <a:pPr algn="ctr" latinLnBrk="1">
                        <a:defRPr/>
                      </a:pPr>
                      <a:endParaRPr lang="ko-KR" altLang="en-US" sz="1400" b="0"/>
                    </a:p>
                  </a:txBody>
                  <a:tcPr marL="91440" marR="91440" marT="34290" marB="34290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3175" cap="flat" cmpd="sng" algn="ctr">
                      <a:noFill/>
                      <a:prstDash val="solid"/>
                      <a:round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3175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6732240" y="339502"/>
          <a:ext cx="2123728" cy="3024336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504056"/>
                <a:gridCol w="1619672"/>
              </a:tblGrid>
              <a:tr h="504056">
                <a:tc gridSpan="2">
                  <a:txBody>
                    <a:bodyPr vert="horz" lIns="91440" tIns="45720" rIns="91440" bIns="45720" anchor="ctr" anchorCtr="1"/>
                    <a:p>
                      <a:pPr latinLnBrk="1">
                        <a:defRPr/>
                      </a:pPr>
                      <a:r>
                        <a:rPr lang="en-US" altLang="ko-KR" sz="1400" b="0"/>
                        <a:t>description</a:t>
                      </a:r>
                      <a:endParaRPr lang="ko-KR" altLang="en-US" sz="1400" b="0"/>
                    </a:p>
                  </a:txBody>
                  <a:tcPr marL="91440" marR="91440" anchor="ctr" anchorCtr="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</a:tr>
              <a:tr h="504056">
                <a:tc>
                  <a:txBody>
                    <a:bodyPr vert="horz" lIns="91440" tIns="45720" rIns="91440" bIns="45720" anchor="ctr" anchorCtr="1"/>
                    <a:p>
                      <a:pPr algn="ctr" latinLnBrk="1">
                        <a:defRPr/>
                      </a:pPr>
                      <a:r>
                        <a:rPr lang="en-US" altLang="ko-KR" sz="1600" b="0"/>
                        <a:t>1</a:t>
                      </a:r>
                      <a:endParaRPr lang="ko-KR" altLang="en-US" sz="1600" b="0"/>
                    </a:p>
                  </a:txBody>
                  <a:tcPr marL="91440" marR="91440" anchor="ctr" anchorCtr="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l" latinLnBrk="1">
                        <a:defRPr/>
                      </a:pPr>
                      <a:r>
                        <a:rPr lang="ko-KR" altLang="en-US" sz="1000"/>
                        <a:t>커뮤니티</a:t>
                      </a:r>
                      <a:r>
                        <a:rPr lang="en-US" altLang="ko-KR" sz="1000"/>
                        <a:t>-</a:t>
                      </a:r>
                      <a:r>
                        <a:rPr lang="ko-KR" altLang="en-US" sz="1000"/>
                        <a:t>자주묻는 질문을 눌렀을때 보이는 화면</a:t>
                      </a:r>
                      <a:endParaRPr lang="ko-KR" altLang="en-US" sz="1000"/>
                    </a:p>
                  </a:txBody>
                  <a:tcPr marL="91440" marR="9144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</a:tr>
              <a:tr h="504056">
                <a:tc>
                  <a:txBody>
                    <a:bodyPr vert="horz" lIns="91440" tIns="45720" rIns="91440" bIns="45720" anchor="ctr" anchorCtr="1"/>
                    <a:p>
                      <a:pPr algn="ctr" latinLnBrk="1">
                        <a:defRPr/>
                      </a:pPr>
                      <a:r>
                        <a:rPr lang="en-US" altLang="ko-KR" sz="1600" b="0"/>
                        <a:t>2</a:t>
                      </a:r>
                      <a:endParaRPr lang="ko-KR" altLang="en-US" sz="1600" b="0"/>
                    </a:p>
                  </a:txBody>
                  <a:tcPr marL="91440" marR="91440" anchor="ctr" anchorCtr="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l" latinLnBrk="1">
                        <a:defRPr/>
                      </a:pPr>
                      <a:r>
                        <a:rPr lang="ko-KR" altLang="en-US" sz="1000"/>
                        <a:t>관리자에게만 글쓰기 버튼이</a:t>
                      </a:r>
                      <a:r>
                        <a:rPr lang="ko-KR" altLang="en-US" sz="1000" baseline="0"/>
                        <a:t> 보여진다</a:t>
                      </a:r>
                      <a:r>
                        <a:rPr lang="en-US" altLang="ko-KR" sz="1000" baseline="0"/>
                        <a:t>.</a:t>
                      </a:r>
                      <a:endParaRPr lang="ko-KR" altLang="en-US" sz="1000"/>
                    </a:p>
                  </a:txBody>
                  <a:tcPr marL="91440" marR="9144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</a:tr>
              <a:tr h="504056">
                <a:tc>
                  <a:txBody>
                    <a:bodyPr vert="horz" lIns="91440" tIns="45720" rIns="91440" bIns="45720" anchor="ctr" anchorCtr="1"/>
                    <a:p>
                      <a:pPr algn="ctr" latinLnBrk="1">
                        <a:defRPr/>
                      </a:pPr>
                      <a:r>
                        <a:rPr lang="en-US" altLang="ko-KR" sz="1600" b="0"/>
                        <a:t>3</a:t>
                      </a:r>
                      <a:endParaRPr lang="ko-KR" altLang="en-US" sz="1600" b="0"/>
                    </a:p>
                  </a:txBody>
                  <a:tcPr marL="91440" marR="91440" anchor="ctr" anchorCtr="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l" latinLnBrk="1">
                        <a:defRPr/>
                      </a:pPr>
                      <a:endParaRPr lang="ko-KR" altLang="en-US" sz="1000"/>
                    </a:p>
                  </a:txBody>
                  <a:tcPr marL="91440" marR="9144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</a:tr>
              <a:tr h="504056">
                <a:tc>
                  <a:txBody>
                    <a:bodyPr vert="horz" lIns="91440" tIns="45720" rIns="91440" bIns="45720" anchor="ctr" anchorCtr="1"/>
                    <a:p>
                      <a:pPr algn="ctr" latinLnBrk="1">
                        <a:defRPr/>
                      </a:pPr>
                      <a:r>
                        <a:rPr lang="en-US" altLang="ko-KR" sz="1600" b="0"/>
                        <a:t>4</a:t>
                      </a:r>
                      <a:endParaRPr lang="ko-KR" altLang="en-US" sz="1600" b="0"/>
                    </a:p>
                  </a:txBody>
                  <a:tcPr marL="91440" marR="91440" anchor="ctr" anchorCtr="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l" latinLnBrk="1">
                        <a:defRPr/>
                      </a:pPr>
                      <a:endParaRPr lang="ko-KR" altLang="en-US" sz="1000"/>
                    </a:p>
                  </a:txBody>
                  <a:tcPr marL="91440" marR="9144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</a:tr>
              <a:tr h="504056">
                <a:tc>
                  <a:txBody>
                    <a:bodyPr vert="horz" lIns="91440" tIns="45720" rIns="91440" bIns="45720" anchor="ctr" anchorCtr="1"/>
                    <a:p>
                      <a:pPr algn="ctr" latinLnBrk="1">
                        <a:defRPr/>
                      </a:pPr>
                      <a:r>
                        <a:rPr lang="en-US" altLang="ko-KR" sz="1600" b="0"/>
                        <a:t>5</a:t>
                      </a:r>
                      <a:endParaRPr lang="ko-KR" altLang="en-US" sz="1600" b="0"/>
                    </a:p>
                  </a:txBody>
                  <a:tcPr marL="91440" marR="91440" anchor="ctr" anchorCtr="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l" latinLnBrk="1">
                        <a:defRPr/>
                      </a:pPr>
                      <a:endParaRPr lang="ko-KR" altLang="en-US" sz="1000"/>
                    </a:p>
                  </a:txBody>
                  <a:tcPr marL="91440" marR="9144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</a:tr>
            </a:tbl>
          </a:graphicData>
        </a:graphic>
      </p:graphicFrame>
      <p:pic>
        <p:nvPicPr>
          <p:cNvPr id="6146" name="Picture 2" descr="C:\Users\pc07\Desktop\최프자료\1조 산출물\화면정의서\[취업정보시스템] 자주묻는질문(메인).jpg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51520" y="987574"/>
            <a:ext cx="6120680" cy="4123157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내용 개체 틀 3"/>
          <p:cNvGraphicFramePr>
            <a:graphicFrameLocks noGrp="1"/>
          </p:cNvGraphicFramePr>
          <p:nvPr>
            <p:ph idx="1"/>
          </p:nvPr>
        </p:nvGraphicFramePr>
        <p:xfrm>
          <a:off x="251520" y="339502"/>
          <a:ext cx="6120681" cy="617195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055289"/>
                <a:gridCol w="1464991"/>
                <a:gridCol w="936104"/>
                <a:gridCol w="855914"/>
                <a:gridCol w="612387"/>
                <a:gridCol w="1195996"/>
              </a:tblGrid>
              <a:tr h="288031">
                <a:tc>
                  <a:txBody>
                    <a:bodyPr vert="horz" lIns="91440" tIns="34290" rIns="91440" bIns="34290" anchor="ctr" anchorCtr="1"/>
                    <a:p>
                      <a:pPr algn="ctr" latinLnBrk="1">
                        <a:defRPr/>
                      </a:pPr>
                      <a:r>
                        <a:rPr lang="en-US" altLang="ko-KR" sz="1300" b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en-US" altLang="ko-KR" sz="1300" b="0" baseline="0">
                          <a:solidFill>
                            <a:schemeClr val="bg1"/>
                          </a:solidFill>
                        </a:rPr>
                        <a:t> title</a:t>
                      </a:r>
                      <a:endParaRPr lang="ko-KR" altLang="en-US" sz="1300" b="0">
                        <a:solidFill>
                          <a:schemeClr val="bg1"/>
                        </a:solidFill>
                      </a:endParaRPr>
                    </a:p>
                  </a:txBody>
                  <a:tcPr marL="91440" marR="91440" marT="34290" marB="34290" anchor="ctr" anchorCtr="1">
                    <a:lnL w="3175" cap="flat" cmpd="sng" algn="ctr">
                      <a:noFill/>
                      <a:prstDash val="solid"/>
                      <a:round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3175" cap="flat" cmpd="sng" algn="ctr">
                      <a:noFill/>
                      <a:prstDash val="solid"/>
                      <a:round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 vert="horz" lIns="91440" tIns="34290" rIns="91440" bIns="34290" anchor="ctr" anchorCtr="1"/>
                    <a:p>
                      <a:pPr algn="ctr" latinLnBrk="1">
                        <a:defRPr/>
                      </a:pPr>
                      <a:r>
                        <a:rPr lang="ko-KR" altLang="en-US" sz="900" b="1">
                          <a:solidFill>
                            <a:schemeClr val="tx1"/>
                          </a:solidFill>
                        </a:rPr>
                        <a:t>비밀번호 찾기</a:t>
                      </a:r>
                      <a:endParaRPr lang="ko-KR" altLang="en-US" sz="900" b="1">
                        <a:solidFill>
                          <a:schemeClr val="tx1"/>
                        </a:solidFill>
                      </a:endParaRPr>
                    </a:p>
                  </a:txBody>
                  <a:tcPr marL="91440" marR="91440" marT="34290" marB="34290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3175" cap="flat" cmpd="sng" algn="ctr">
                      <a:noFill/>
                      <a:prstDash val="solid"/>
                      <a:round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 vert="horz" lIns="91440" tIns="34290" rIns="91440" bIns="34290" anchor="ctr" anchorCtr="1"/>
                    <a:p>
                      <a:pPr algn="ctr" latinLnBrk="1">
                        <a:defRPr/>
                      </a:pPr>
                      <a:r>
                        <a:rPr lang="en-US" altLang="ko-KR" sz="1300" b="0">
                          <a:solidFill>
                            <a:schemeClr val="bg1"/>
                          </a:solidFill>
                        </a:rPr>
                        <a:t>screen</a:t>
                      </a:r>
                      <a:r>
                        <a:rPr lang="en-US" altLang="ko-KR" sz="130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ko-KR" sz="1300" b="0">
                          <a:solidFill>
                            <a:schemeClr val="bg1"/>
                          </a:solidFill>
                        </a:rPr>
                        <a:t>ID</a:t>
                      </a:r>
                      <a:endParaRPr lang="ko-KR" altLang="en-US" sz="1300" b="0">
                        <a:solidFill>
                          <a:schemeClr val="bg1"/>
                        </a:solidFill>
                      </a:endParaRPr>
                    </a:p>
                  </a:txBody>
                  <a:tcPr marL="91440" marR="91440" marT="34290" marB="34290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3175" cap="flat" cmpd="sng" algn="ctr">
                      <a:noFill/>
                      <a:prstDash val="solid"/>
                      <a:round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 vert="horz" lIns="91440" tIns="34290" rIns="91440" bIns="34290" anchor="ctr" anchorCtr="1"/>
                    <a:p>
                      <a:pPr algn="ctr" latinLnBrk="1">
                        <a:defRPr/>
                      </a:pPr>
                      <a:endParaRPr lang="ko-KR" altLang="en-US" sz="1400" b="1"/>
                    </a:p>
                  </a:txBody>
                  <a:tcPr marL="91440" marR="91440" marT="34290" marB="34290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3175" cap="flat" cmpd="sng" algn="ctr">
                      <a:noFill/>
                      <a:prstDash val="solid"/>
                      <a:round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 vert="horz" lIns="91440" tIns="34290" rIns="91440" bIns="34290" anchor="ctr" anchorCtr="1"/>
                    <a:p>
                      <a:pPr algn="ctr" latinLnBrk="1">
                        <a:defRPr/>
                      </a:pPr>
                      <a:r>
                        <a:rPr lang="en-US" altLang="ko-KR" sz="1300" b="0">
                          <a:solidFill>
                            <a:schemeClr val="bg1"/>
                          </a:solidFill>
                        </a:rPr>
                        <a:t>date</a:t>
                      </a:r>
                      <a:endParaRPr lang="ko-KR" altLang="en-US" sz="1300" b="0">
                        <a:solidFill>
                          <a:schemeClr val="bg1"/>
                        </a:solidFill>
                      </a:endParaRPr>
                    </a:p>
                  </a:txBody>
                  <a:tcPr marL="91440" marR="91440" marT="34290" marB="34290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3175" cap="flat" cmpd="sng" algn="ctr">
                      <a:noFill/>
                      <a:prstDash val="solid"/>
                      <a:round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 vert="horz" lIns="91440" tIns="34290" rIns="91440" bIns="34290" anchor="ctr" anchorCtr="1"/>
                    <a:p>
                      <a:pPr algn="ctr" latinLnBrk="1">
                        <a:defRPr/>
                      </a:pPr>
                      <a:r>
                        <a:rPr lang="en-US" altLang="ko-KR" sz="1100"/>
                        <a:t>2022-09-28</a:t>
                      </a:r>
                      <a:endParaRPr lang="ko-KR" altLang="en-US" sz="1100" b="1"/>
                    </a:p>
                  </a:txBody>
                  <a:tcPr marL="91440" marR="91440" marT="34290" marB="34290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3175" cap="flat" cmpd="sng" algn="ctr">
                      <a:noFill/>
                      <a:prstDash val="solid"/>
                      <a:round/>
                    </a:lnR>
                    <a:lnT w="3175" cap="flat" cmpd="sng" algn="ctr">
                      <a:noFill/>
                      <a:prstDash val="solid"/>
                      <a:round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329164">
                <a:tc>
                  <a:txBody>
                    <a:bodyPr vert="horz" lIns="91440" tIns="34290" rIns="91440" bIns="34290" anchor="ctr" anchorCtr="1"/>
                    <a:p>
                      <a:pPr algn="ctr" latinLnBrk="1">
                        <a:defRPr/>
                      </a:pPr>
                      <a:r>
                        <a:rPr lang="en-US" altLang="ko-KR" sz="1300">
                          <a:solidFill>
                            <a:schemeClr val="bg1"/>
                          </a:solidFill>
                        </a:rPr>
                        <a:t>screen path</a:t>
                      </a:r>
                      <a:endParaRPr lang="ko-KR" altLang="en-US" sz="1300" b="0">
                        <a:solidFill>
                          <a:schemeClr val="bg1"/>
                        </a:solidFill>
                      </a:endParaRPr>
                    </a:p>
                  </a:txBody>
                  <a:tcPr marL="91440" marR="91440" marT="34290" marB="34290" anchor="ctr" anchorCtr="1">
                    <a:lnL w="3175" cap="flat" cmpd="sng" algn="ctr">
                      <a:noFill/>
                      <a:prstDash val="solid"/>
                      <a:round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3175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gridSpan="5">
                  <a:txBody>
                    <a:bodyPr vert="horz" lIns="91440" tIns="34290" rIns="91440" bIns="34290" anchor="ctr" anchorCtr="1"/>
                    <a:p>
                      <a:pPr algn="ctr" latinLnBrk="1">
                        <a:defRPr/>
                      </a:pPr>
                      <a:endParaRPr lang="ko-KR" altLang="en-US" sz="1400" b="0"/>
                    </a:p>
                  </a:txBody>
                  <a:tcPr marL="91440" marR="91440" marT="34290" marB="34290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3175" cap="flat" cmpd="sng" algn="ctr">
                      <a:noFill/>
                      <a:prstDash val="solid"/>
                      <a:round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3175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6732240" y="339502"/>
          <a:ext cx="2123728" cy="3024336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504056"/>
                <a:gridCol w="1619672"/>
              </a:tblGrid>
              <a:tr h="504056">
                <a:tc gridSpan="2">
                  <a:txBody>
                    <a:bodyPr vert="horz" lIns="91440" tIns="45720" rIns="91440" bIns="45720" anchor="ctr" anchorCtr="1"/>
                    <a:p>
                      <a:pPr latinLnBrk="1">
                        <a:defRPr/>
                      </a:pPr>
                      <a:r>
                        <a:rPr lang="en-US" altLang="ko-KR" sz="1400" b="0"/>
                        <a:t>description</a:t>
                      </a:r>
                      <a:endParaRPr lang="ko-KR" altLang="en-US" sz="1400" b="0"/>
                    </a:p>
                  </a:txBody>
                  <a:tcPr marL="91440" marR="91440" anchor="ctr" anchorCtr="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</a:tr>
              <a:tr h="504056">
                <a:tc>
                  <a:txBody>
                    <a:bodyPr vert="horz" lIns="91440" tIns="45720" rIns="91440" bIns="45720" anchor="ctr" anchorCtr="1"/>
                    <a:p>
                      <a:pPr algn="ctr" latinLnBrk="1">
                        <a:defRPr/>
                      </a:pPr>
                      <a:r>
                        <a:rPr lang="en-US" altLang="ko-KR" sz="1600" b="0"/>
                        <a:t>1</a:t>
                      </a:r>
                      <a:endParaRPr lang="ko-KR" altLang="en-US" sz="1600" b="0"/>
                    </a:p>
                  </a:txBody>
                  <a:tcPr marL="91440" marR="91440" anchor="ctr" anchorCtr="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l" latinLnBrk="1">
                        <a:defRPr/>
                      </a:pPr>
                      <a:r>
                        <a:rPr lang="ko-KR" altLang="en-US" sz="1000"/>
                        <a:t>개인회원</a:t>
                      </a:r>
                      <a:r>
                        <a:rPr lang="en-US" altLang="ko-KR" sz="1000"/>
                        <a:t>, </a:t>
                      </a:r>
                      <a:r>
                        <a:rPr lang="ko-KR" altLang="en-US" sz="1000"/>
                        <a:t>기업회원의 비밀번호 찾기</a:t>
                      </a:r>
                      <a:endParaRPr lang="ko-KR" altLang="en-US" sz="1000"/>
                    </a:p>
                  </a:txBody>
                  <a:tcPr marL="91440" marR="9144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</a:tr>
              <a:tr h="504056">
                <a:tc>
                  <a:txBody>
                    <a:bodyPr vert="horz" lIns="91440" tIns="45720" rIns="91440" bIns="45720" anchor="ctr" anchorCtr="1"/>
                    <a:p>
                      <a:pPr algn="ctr" latinLnBrk="1">
                        <a:defRPr/>
                      </a:pPr>
                      <a:r>
                        <a:rPr lang="en-US" altLang="ko-KR" sz="1600" b="0"/>
                        <a:t>2</a:t>
                      </a:r>
                      <a:endParaRPr lang="ko-KR" altLang="en-US" sz="1600" b="0"/>
                    </a:p>
                  </a:txBody>
                  <a:tcPr marL="91440" marR="91440" anchor="ctr" anchorCtr="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l" latinLnBrk="1">
                        <a:defRPr/>
                      </a:pPr>
                      <a:endParaRPr lang="ko-KR" altLang="en-US" sz="1000"/>
                    </a:p>
                  </a:txBody>
                  <a:tcPr marL="91440" marR="9144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</a:tr>
              <a:tr h="504056">
                <a:tc>
                  <a:txBody>
                    <a:bodyPr vert="horz" lIns="91440" tIns="45720" rIns="91440" bIns="45720" anchor="ctr" anchorCtr="1"/>
                    <a:p>
                      <a:pPr algn="ctr" latinLnBrk="1">
                        <a:defRPr/>
                      </a:pPr>
                      <a:r>
                        <a:rPr lang="en-US" altLang="ko-KR" sz="1600" b="0"/>
                        <a:t>3</a:t>
                      </a:r>
                      <a:endParaRPr lang="ko-KR" altLang="en-US" sz="1600" b="0"/>
                    </a:p>
                  </a:txBody>
                  <a:tcPr marL="91440" marR="91440" anchor="ctr" anchorCtr="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 marL="91440" marR="9144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</a:tr>
              <a:tr h="504056">
                <a:tc>
                  <a:txBody>
                    <a:bodyPr vert="horz" lIns="91440" tIns="45720" rIns="91440" bIns="45720" anchor="ctr" anchorCtr="1"/>
                    <a:p>
                      <a:pPr algn="ctr" latinLnBrk="1">
                        <a:defRPr/>
                      </a:pPr>
                      <a:r>
                        <a:rPr lang="en-US" altLang="ko-KR" sz="1600" b="0"/>
                        <a:t>4</a:t>
                      </a:r>
                      <a:endParaRPr lang="ko-KR" altLang="en-US" sz="1600" b="0"/>
                    </a:p>
                  </a:txBody>
                  <a:tcPr marL="91440" marR="91440" anchor="ctr" anchorCtr="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 marL="91440" marR="9144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</a:tr>
              <a:tr h="504056">
                <a:tc>
                  <a:txBody>
                    <a:bodyPr vert="horz" lIns="91440" tIns="45720" rIns="91440" bIns="45720" anchor="ctr" anchorCtr="1"/>
                    <a:p>
                      <a:pPr algn="ctr" latinLnBrk="1">
                        <a:defRPr/>
                      </a:pPr>
                      <a:r>
                        <a:rPr lang="en-US" altLang="ko-KR" sz="1600" b="0"/>
                        <a:t>5</a:t>
                      </a:r>
                      <a:endParaRPr lang="ko-KR" altLang="en-US" sz="1600" b="0"/>
                    </a:p>
                  </a:txBody>
                  <a:tcPr marL="91440" marR="91440" anchor="ctr" anchorCtr="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 marL="91440" marR="9144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</a:tr>
            </a:tbl>
          </a:graphicData>
        </a:graphic>
      </p:graphicFrame>
      <p:pic>
        <p:nvPicPr>
          <p:cNvPr id="2051" name="Picture 3" descr="C:\Users\pc07\Desktop\최프자료\1조 산출물\화면정의서\[Log4Job(박수현)] 공통-비밀번호 찾기.jpg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16296" y="1275606"/>
            <a:ext cx="6227912" cy="3184004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내용 개체 틀 3"/>
          <p:cNvGraphicFramePr>
            <a:graphicFrameLocks noGrp="1"/>
          </p:cNvGraphicFramePr>
          <p:nvPr>
            <p:ph idx="1"/>
          </p:nvPr>
        </p:nvGraphicFramePr>
        <p:xfrm>
          <a:off x="251520" y="339502"/>
          <a:ext cx="6120681" cy="672064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055289"/>
                <a:gridCol w="1464991"/>
                <a:gridCol w="936104"/>
                <a:gridCol w="855914"/>
                <a:gridCol w="612387"/>
                <a:gridCol w="1195996"/>
              </a:tblGrid>
              <a:tr h="2880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en-US" altLang="ko-KR" sz="1300" b="0" baseline="0" dirty="0" smtClean="0">
                          <a:solidFill>
                            <a:schemeClr val="bg1"/>
                          </a:solidFill>
                        </a:rPr>
                        <a:t> title</a:t>
                      </a:r>
                      <a:endParaRPr lang="ko-KR" altLang="en-US" sz="1300" b="0" dirty="0">
                        <a:solidFill>
                          <a:schemeClr val="bg1"/>
                        </a:solidFill>
                      </a:endParaRPr>
                    </a:p>
                  </a:txBody>
                  <a:tcPr marT="34290" marB="34290" anchor="ctr" anchorCtr="1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 smtClean="0">
                          <a:solidFill>
                            <a:schemeClr val="tx1"/>
                          </a:solidFill>
                        </a:rPr>
                        <a:t>커뮤니티</a:t>
                      </a:r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900" b="1" dirty="0" err="1" smtClean="0">
                          <a:solidFill>
                            <a:schemeClr val="tx1"/>
                          </a:solidFill>
                        </a:rPr>
                        <a:t>자주묻는질문</a:t>
                      </a:r>
                      <a:endParaRPr lang="en-US" altLang="ko-KR" sz="900" b="1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900" b="1" dirty="0" smtClean="0">
                          <a:solidFill>
                            <a:schemeClr val="tx1"/>
                          </a:solidFill>
                        </a:rPr>
                        <a:t>관리자</a:t>
                      </a:r>
                      <a:r>
                        <a:rPr lang="ko-KR" altLang="en-US" sz="900" b="1" baseline="0" dirty="0" smtClean="0">
                          <a:solidFill>
                            <a:schemeClr val="tx1"/>
                          </a:solidFill>
                        </a:rPr>
                        <a:t> 등록</a:t>
                      </a:r>
                      <a:r>
                        <a:rPr lang="en-US" altLang="ko-KR" sz="900" b="1" baseline="0" dirty="0" smtClean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900" b="1" baseline="0" dirty="0" smtClean="0">
                          <a:solidFill>
                            <a:schemeClr val="tx1"/>
                          </a:solidFill>
                        </a:rPr>
                        <a:t>수정</a:t>
                      </a:r>
                      <a:endParaRPr lang="ko-KR" altLang="en-US" sz="9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marT="34290" marB="34290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 smtClean="0">
                          <a:solidFill>
                            <a:schemeClr val="bg1"/>
                          </a:solidFill>
                        </a:rPr>
                        <a:t>screen</a:t>
                      </a:r>
                      <a:r>
                        <a:rPr lang="en-US" altLang="ko-KR" sz="130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ko-KR" sz="1300" b="0" dirty="0" smtClean="0">
                          <a:solidFill>
                            <a:schemeClr val="bg1"/>
                          </a:solidFill>
                        </a:rPr>
                        <a:t>ID</a:t>
                      </a:r>
                      <a:endParaRPr lang="ko-KR" altLang="en-US" sz="1300" b="0" dirty="0">
                        <a:solidFill>
                          <a:schemeClr val="bg1"/>
                        </a:solidFill>
                      </a:endParaRPr>
                    </a:p>
                  </a:txBody>
                  <a:tcPr marT="34290" marB="34290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marT="34290" marB="34290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 smtClean="0">
                          <a:solidFill>
                            <a:schemeClr val="bg1"/>
                          </a:solidFill>
                        </a:rPr>
                        <a:t>date</a:t>
                      </a:r>
                      <a:endParaRPr lang="ko-KR" altLang="en-US" sz="1300" b="0" dirty="0">
                        <a:solidFill>
                          <a:schemeClr val="bg1"/>
                        </a:solidFill>
                      </a:endParaRPr>
                    </a:p>
                  </a:txBody>
                  <a:tcPr marT="34290" marB="34290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2022-09-28</a:t>
                      </a:r>
                      <a:endParaRPr lang="ko-KR" altLang="en-US" sz="1100" b="1" dirty="0"/>
                    </a:p>
                  </a:txBody>
                  <a:tcPr marT="34290" marB="34290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3291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bg1"/>
                          </a:solidFill>
                        </a:rPr>
                        <a:t>screen path</a:t>
                      </a:r>
                      <a:endParaRPr lang="ko-KR" altLang="en-US" sz="1300" b="0" dirty="0">
                        <a:solidFill>
                          <a:schemeClr val="bg1"/>
                        </a:solidFill>
                      </a:endParaRPr>
                    </a:p>
                  </a:txBody>
                  <a:tcPr marT="34290" marB="34290" anchor="ctr" anchorCtr="1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endParaRPr lang="ko-KR" altLang="en-US" sz="1400" b="0" dirty="0"/>
                    </a:p>
                  </a:txBody>
                  <a:tcPr marT="34290" marB="34290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6732240" y="339502"/>
          <a:ext cx="2123728" cy="306892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504056"/>
                <a:gridCol w="1619672"/>
              </a:tblGrid>
              <a:tr h="504056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 smtClean="0"/>
                        <a:t>description</a:t>
                      </a:r>
                      <a:endParaRPr lang="ko-KR" altLang="en-US" sz="1400" b="0" dirty="0"/>
                    </a:p>
                  </a:txBody>
                  <a:tcPr anchor="ctr" anchorCtr="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</a:tr>
              <a:tr h="5040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smtClean="0"/>
                        <a:t>1</a:t>
                      </a:r>
                      <a:endParaRPr lang="ko-KR" altLang="en-US" sz="1600" b="0" dirty="0"/>
                    </a:p>
                  </a:txBody>
                  <a:tcPr anchor="ctr" anchorCtr="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/>
                        <a:t>커뮤니티</a:t>
                      </a:r>
                      <a:r>
                        <a:rPr lang="en-US" altLang="ko-KR" sz="1000" dirty="0" smtClean="0"/>
                        <a:t>-</a:t>
                      </a:r>
                      <a:r>
                        <a:rPr lang="ko-KR" altLang="en-US" sz="1000" dirty="0" err="1" smtClean="0"/>
                        <a:t>자주묻는질문에서</a:t>
                      </a:r>
                      <a:r>
                        <a:rPr lang="ko-KR" altLang="en-US" sz="1000" dirty="0" smtClean="0"/>
                        <a:t> 관리자가 </a:t>
                      </a:r>
                      <a:r>
                        <a:rPr lang="ko-KR" altLang="en-US" sz="1000" dirty="0" err="1" smtClean="0"/>
                        <a:t>게시글</a:t>
                      </a:r>
                      <a:r>
                        <a:rPr lang="ko-KR" altLang="en-US" sz="1000" dirty="0" smtClean="0"/>
                        <a:t> 등록</a:t>
                      </a:r>
                      <a:r>
                        <a:rPr lang="en-US" altLang="ko-KR" sz="1000" dirty="0" smtClean="0"/>
                        <a:t>/</a:t>
                      </a:r>
                      <a:r>
                        <a:rPr lang="ko-KR" altLang="en-US" sz="1000" dirty="0" smtClean="0"/>
                        <a:t>수정하는 화면</a:t>
                      </a:r>
                      <a:endParaRPr lang="ko-KR" altLang="en-US" sz="1000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40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smtClean="0"/>
                        <a:t>2</a:t>
                      </a:r>
                      <a:endParaRPr lang="ko-KR" altLang="en-US" sz="1600" b="0" dirty="0"/>
                    </a:p>
                  </a:txBody>
                  <a:tcPr anchor="ctr" anchorCtr="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000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40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smtClean="0"/>
                        <a:t>3</a:t>
                      </a:r>
                      <a:endParaRPr lang="ko-KR" altLang="en-US" sz="1600" b="0" dirty="0"/>
                    </a:p>
                  </a:txBody>
                  <a:tcPr anchor="ctr" anchorCtr="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000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40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smtClean="0"/>
                        <a:t>4</a:t>
                      </a:r>
                      <a:endParaRPr lang="ko-KR" altLang="en-US" sz="1600" b="0" dirty="0"/>
                    </a:p>
                  </a:txBody>
                  <a:tcPr anchor="ctr" anchorCtr="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000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40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smtClean="0"/>
                        <a:t>5</a:t>
                      </a:r>
                      <a:endParaRPr lang="ko-KR" altLang="en-US" sz="1600" b="0" dirty="0"/>
                    </a:p>
                  </a:txBody>
                  <a:tcPr anchor="ctr" anchorCtr="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000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7170" name="Picture 2" descr="C:\Users\pc07\Desktop\최프자료\1조 산출물\화면정의서\[취업정보시스템] 자주묻는질문(글쓰기)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987574"/>
            <a:ext cx="6120680" cy="403244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내용 개체 틀 3"/>
          <p:cNvGraphicFramePr>
            <a:graphicFrameLocks noGrp="1"/>
          </p:cNvGraphicFramePr>
          <p:nvPr>
            <p:ph idx="1"/>
          </p:nvPr>
        </p:nvGraphicFramePr>
        <p:xfrm>
          <a:off x="251520" y="339502"/>
          <a:ext cx="6120681" cy="672064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055289"/>
                <a:gridCol w="1464991"/>
                <a:gridCol w="936104"/>
                <a:gridCol w="855914"/>
                <a:gridCol w="612387"/>
                <a:gridCol w="1195996"/>
              </a:tblGrid>
              <a:tr h="2880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en-US" altLang="ko-KR" sz="1300" b="0" baseline="0" dirty="0" smtClean="0">
                          <a:solidFill>
                            <a:schemeClr val="bg1"/>
                          </a:solidFill>
                        </a:rPr>
                        <a:t> title</a:t>
                      </a:r>
                      <a:endParaRPr lang="ko-KR" altLang="en-US" sz="1300" b="0" dirty="0">
                        <a:solidFill>
                          <a:schemeClr val="bg1"/>
                        </a:solidFill>
                      </a:endParaRPr>
                    </a:p>
                  </a:txBody>
                  <a:tcPr marT="34290" marB="34290" anchor="ctr" anchorCtr="1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 smtClean="0">
                          <a:solidFill>
                            <a:schemeClr val="tx1"/>
                          </a:solidFill>
                        </a:rPr>
                        <a:t>커뮤니티</a:t>
                      </a:r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900" b="1" dirty="0" err="1" smtClean="0">
                          <a:solidFill>
                            <a:schemeClr val="tx1"/>
                          </a:solidFill>
                        </a:rPr>
                        <a:t>자주묻는질문</a:t>
                      </a:r>
                      <a:endParaRPr lang="en-US" altLang="ko-KR" sz="900" b="1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900" b="1" dirty="0" smtClean="0">
                          <a:solidFill>
                            <a:schemeClr val="tx1"/>
                          </a:solidFill>
                        </a:rPr>
                        <a:t>관리자</a:t>
                      </a:r>
                      <a:r>
                        <a:rPr lang="ko-KR" altLang="en-US" sz="900" b="1" baseline="0" dirty="0" smtClean="0">
                          <a:solidFill>
                            <a:schemeClr val="tx1"/>
                          </a:solidFill>
                        </a:rPr>
                        <a:t> 수정</a:t>
                      </a:r>
                      <a:r>
                        <a:rPr lang="en-US" altLang="ko-KR" sz="900" b="1" baseline="0" dirty="0" smtClean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900" b="1" baseline="0" dirty="0" smtClean="0">
                          <a:solidFill>
                            <a:schemeClr val="tx1"/>
                          </a:solidFill>
                        </a:rPr>
                        <a:t>삭제</a:t>
                      </a:r>
                      <a:endParaRPr lang="ko-KR" altLang="en-US" sz="9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marT="34290" marB="34290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 smtClean="0">
                          <a:solidFill>
                            <a:schemeClr val="bg1"/>
                          </a:solidFill>
                        </a:rPr>
                        <a:t>screen</a:t>
                      </a:r>
                      <a:r>
                        <a:rPr lang="en-US" altLang="ko-KR" sz="130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ko-KR" sz="1300" b="0" dirty="0" smtClean="0">
                          <a:solidFill>
                            <a:schemeClr val="bg1"/>
                          </a:solidFill>
                        </a:rPr>
                        <a:t>ID</a:t>
                      </a:r>
                      <a:endParaRPr lang="ko-KR" altLang="en-US" sz="1300" b="0" dirty="0">
                        <a:solidFill>
                          <a:schemeClr val="bg1"/>
                        </a:solidFill>
                      </a:endParaRPr>
                    </a:p>
                  </a:txBody>
                  <a:tcPr marT="34290" marB="34290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marT="34290" marB="34290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 smtClean="0">
                          <a:solidFill>
                            <a:schemeClr val="bg1"/>
                          </a:solidFill>
                        </a:rPr>
                        <a:t>date</a:t>
                      </a:r>
                      <a:endParaRPr lang="ko-KR" altLang="en-US" sz="1300" b="0" dirty="0">
                        <a:solidFill>
                          <a:schemeClr val="bg1"/>
                        </a:solidFill>
                      </a:endParaRPr>
                    </a:p>
                  </a:txBody>
                  <a:tcPr marT="34290" marB="34290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2022-09-28</a:t>
                      </a:r>
                      <a:endParaRPr lang="ko-KR" altLang="en-US" sz="1100" b="1" dirty="0"/>
                    </a:p>
                  </a:txBody>
                  <a:tcPr marT="34290" marB="34290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3291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bg1"/>
                          </a:solidFill>
                        </a:rPr>
                        <a:t>screen path</a:t>
                      </a:r>
                      <a:endParaRPr lang="ko-KR" altLang="en-US" sz="1300" b="0" dirty="0">
                        <a:solidFill>
                          <a:schemeClr val="bg1"/>
                        </a:solidFill>
                      </a:endParaRPr>
                    </a:p>
                  </a:txBody>
                  <a:tcPr marT="34290" marB="34290" anchor="ctr" anchorCtr="1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endParaRPr lang="ko-KR" altLang="en-US" sz="1400" b="0" dirty="0"/>
                    </a:p>
                  </a:txBody>
                  <a:tcPr marT="34290" marB="34290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6732240" y="339502"/>
          <a:ext cx="2123728" cy="337372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504056"/>
                <a:gridCol w="1619672"/>
              </a:tblGrid>
              <a:tr h="504056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 smtClean="0"/>
                        <a:t>description</a:t>
                      </a:r>
                      <a:endParaRPr lang="ko-KR" altLang="en-US" sz="1400" b="0" dirty="0"/>
                    </a:p>
                  </a:txBody>
                  <a:tcPr anchor="ctr" anchorCtr="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</a:tr>
              <a:tr h="5040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smtClean="0"/>
                        <a:t>1</a:t>
                      </a:r>
                      <a:endParaRPr lang="ko-KR" altLang="en-US" sz="1600" b="0" dirty="0"/>
                    </a:p>
                  </a:txBody>
                  <a:tcPr anchor="ctr" anchorCtr="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/>
                        <a:t>커뮤니티</a:t>
                      </a:r>
                      <a:r>
                        <a:rPr lang="en-US" altLang="ko-KR" sz="1000" dirty="0" smtClean="0"/>
                        <a:t>-</a:t>
                      </a:r>
                      <a:r>
                        <a:rPr lang="ko-KR" altLang="en-US" sz="1000" dirty="0" err="1" smtClean="0"/>
                        <a:t>자주묻는질문</a:t>
                      </a:r>
                      <a:r>
                        <a:rPr lang="ko-KR" altLang="en-US" sz="1000" dirty="0" smtClean="0"/>
                        <a:t> 게시판에서 글 제목을 누르면 아코디언 형식으로 </a:t>
                      </a:r>
                      <a:r>
                        <a:rPr lang="ko-KR" altLang="en-US" sz="1000" dirty="0" err="1" smtClean="0"/>
                        <a:t>해당글의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ko-KR" altLang="en-US" sz="1000" dirty="0" err="1" smtClean="0"/>
                        <a:t>답변글이</a:t>
                      </a:r>
                      <a:r>
                        <a:rPr lang="ko-KR" altLang="en-US" sz="1000" dirty="0" smtClean="0"/>
                        <a:t> 보여지게 된다</a:t>
                      </a:r>
                      <a:r>
                        <a:rPr lang="en-US" altLang="ko-KR" sz="1000" dirty="0" smtClean="0"/>
                        <a:t>.</a:t>
                      </a:r>
                      <a:endParaRPr lang="ko-KR" altLang="en-US" sz="1000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40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smtClean="0"/>
                        <a:t>2</a:t>
                      </a:r>
                      <a:endParaRPr lang="ko-KR" altLang="en-US" sz="1600" b="0" dirty="0"/>
                    </a:p>
                  </a:txBody>
                  <a:tcPr anchor="ctr" anchorCtr="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/>
                        <a:t>관리자에게만 수정</a:t>
                      </a:r>
                      <a:r>
                        <a:rPr lang="en-US" altLang="ko-KR" sz="1000" dirty="0" smtClean="0"/>
                        <a:t>,</a:t>
                      </a:r>
                      <a:r>
                        <a:rPr lang="ko-KR" altLang="en-US" sz="1000" dirty="0" smtClean="0"/>
                        <a:t>삭제버튼이</a:t>
                      </a:r>
                      <a:r>
                        <a:rPr lang="ko-KR" altLang="en-US" sz="1000" baseline="0" dirty="0" smtClean="0"/>
                        <a:t> 보여진다</a:t>
                      </a:r>
                      <a:r>
                        <a:rPr lang="en-US" altLang="ko-KR" sz="1000" baseline="0" dirty="0" smtClean="0"/>
                        <a:t>.</a:t>
                      </a:r>
                      <a:endParaRPr lang="ko-KR" altLang="en-US" sz="1000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40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smtClean="0"/>
                        <a:t>3</a:t>
                      </a:r>
                      <a:endParaRPr lang="ko-KR" altLang="en-US" sz="1600" b="0" dirty="0"/>
                    </a:p>
                  </a:txBody>
                  <a:tcPr anchor="ctr" anchorCtr="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000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40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smtClean="0"/>
                        <a:t>4</a:t>
                      </a:r>
                      <a:endParaRPr lang="ko-KR" altLang="en-US" sz="1600" b="0" dirty="0"/>
                    </a:p>
                  </a:txBody>
                  <a:tcPr anchor="ctr" anchorCtr="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000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40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smtClean="0"/>
                        <a:t>5</a:t>
                      </a:r>
                      <a:endParaRPr lang="ko-KR" altLang="en-US" sz="1600" b="0" dirty="0"/>
                    </a:p>
                  </a:txBody>
                  <a:tcPr anchor="ctr" anchorCtr="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000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8194" name="Picture 2" descr="C:\Users\pc07\Desktop\최프자료\1조 산출물\화면정의서\[취업정보시스템] 자주묻는질문(아코디언)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19" y="987574"/>
            <a:ext cx="6048673" cy="412874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내용 개체 틀 3"/>
          <p:cNvGraphicFramePr>
            <a:graphicFrameLocks noGrp="1"/>
          </p:cNvGraphicFramePr>
          <p:nvPr>
            <p:ph idx="1"/>
          </p:nvPr>
        </p:nvGraphicFramePr>
        <p:xfrm>
          <a:off x="251520" y="339502"/>
          <a:ext cx="6120681" cy="673969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055289"/>
                <a:gridCol w="1464991"/>
                <a:gridCol w="936104"/>
                <a:gridCol w="855914"/>
                <a:gridCol w="612387"/>
                <a:gridCol w="1195996"/>
              </a:tblGrid>
              <a:tr h="288031">
                <a:tc>
                  <a:txBody>
                    <a:bodyPr vert="horz" lIns="91440" tIns="34290" rIns="91440" bIns="34290" anchor="ctr" anchorCtr="1"/>
                    <a:p>
                      <a:pPr algn="ctr" latinLnBrk="1">
                        <a:defRPr/>
                      </a:pPr>
                      <a:r>
                        <a:rPr lang="en-US" altLang="ko-KR" sz="1300" b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en-US" altLang="ko-KR" sz="1300" b="0" baseline="0">
                          <a:solidFill>
                            <a:schemeClr val="bg1"/>
                          </a:solidFill>
                        </a:rPr>
                        <a:t> title</a:t>
                      </a:r>
                      <a:endParaRPr lang="ko-KR" altLang="en-US" sz="1300" b="0">
                        <a:solidFill>
                          <a:schemeClr val="bg1"/>
                        </a:solidFill>
                      </a:endParaRPr>
                    </a:p>
                  </a:txBody>
                  <a:tcPr marL="91440" marR="91440" marT="34290" marB="34290" anchor="ctr" anchorCtr="1">
                    <a:lnL w="3175" cap="flat" cmpd="sng" algn="ctr">
                      <a:noFill/>
                      <a:prstDash val="solid"/>
                      <a:round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3175" cap="flat" cmpd="sng" algn="ctr">
                      <a:noFill/>
                      <a:prstDash val="solid"/>
                      <a:round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 vert="horz" lIns="91440" tIns="34290" rIns="91440" bIns="34290" anchor="ctr" anchorCtr="1"/>
                    <a:p>
                      <a:pPr algn="ctr" latinLnBrk="1">
                        <a:defRPr/>
                      </a:pPr>
                      <a:r>
                        <a:rPr lang="ko-KR" altLang="en-US" sz="900" b="1">
                          <a:solidFill>
                            <a:schemeClr val="tx1"/>
                          </a:solidFill>
                        </a:rPr>
                        <a:t>커뮤니티</a:t>
                      </a:r>
                      <a:r>
                        <a:rPr lang="en-US" altLang="ko-KR" sz="900" b="1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900" b="1">
                          <a:solidFill>
                            <a:schemeClr val="tx1"/>
                          </a:solidFill>
                        </a:rPr>
                        <a:t>거짓구인광고신고</a:t>
                      </a:r>
                      <a:endParaRPr lang="ko-KR" altLang="en-US" sz="900" b="1">
                        <a:solidFill>
                          <a:schemeClr val="tx1"/>
                        </a:solidFill>
                      </a:endParaRPr>
                    </a:p>
                  </a:txBody>
                  <a:tcPr marL="91440" marR="91440" marT="34290" marB="34290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3175" cap="flat" cmpd="sng" algn="ctr">
                      <a:noFill/>
                      <a:prstDash val="solid"/>
                      <a:round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 vert="horz" lIns="91440" tIns="34290" rIns="91440" bIns="34290" anchor="ctr" anchorCtr="1"/>
                    <a:p>
                      <a:pPr algn="ctr" latinLnBrk="1">
                        <a:defRPr/>
                      </a:pPr>
                      <a:r>
                        <a:rPr lang="en-US" altLang="ko-KR" sz="1300" b="0">
                          <a:solidFill>
                            <a:schemeClr val="bg1"/>
                          </a:solidFill>
                        </a:rPr>
                        <a:t>screen</a:t>
                      </a:r>
                      <a:r>
                        <a:rPr lang="en-US" altLang="ko-KR" sz="130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ko-KR" sz="1300" b="0">
                          <a:solidFill>
                            <a:schemeClr val="bg1"/>
                          </a:solidFill>
                        </a:rPr>
                        <a:t>ID</a:t>
                      </a:r>
                      <a:endParaRPr lang="ko-KR" altLang="en-US" sz="1300" b="0">
                        <a:solidFill>
                          <a:schemeClr val="bg1"/>
                        </a:solidFill>
                      </a:endParaRPr>
                    </a:p>
                  </a:txBody>
                  <a:tcPr marL="91440" marR="91440" marT="34290" marB="34290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3175" cap="flat" cmpd="sng" algn="ctr">
                      <a:noFill/>
                      <a:prstDash val="solid"/>
                      <a:round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 vert="horz" lIns="91440" tIns="34290" rIns="91440" bIns="34290" anchor="ctr" anchorCtr="1"/>
                    <a:p>
                      <a:pPr algn="ctr" latinLnBrk="1">
                        <a:defRPr/>
                      </a:pPr>
                      <a:endParaRPr lang="ko-KR" altLang="en-US" sz="1400" b="1"/>
                    </a:p>
                  </a:txBody>
                  <a:tcPr marL="91440" marR="91440" marT="34290" marB="34290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3175" cap="flat" cmpd="sng" algn="ctr">
                      <a:noFill/>
                      <a:prstDash val="solid"/>
                      <a:round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 vert="horz" lIns="91440" tIns="34290" rIns="91440" bIns="34290" anchor="ctr" anchorCtr="1"/>
                    <a:p>
                      <a:pPr algn="ctr" latinLnBrk="1">
                        <a:defRPr/>
                      </a:pPr>
                      <a:r>
                        <a:rPr lang="en-US" altLang="ko-KR" sz="1300" b="0">
                          <a:solidFill>
                            <a:schemeClr val="bg1"/>
                          </a:solidFill>
                        </a:rPr>
                        <a:t>date</a:t>
                      </a:r>
                      <a:endParaRPr lang="ko-KR" altLang="en-US" sz="1300" b="0">
                        <a:solidFill>
                          <a:schemeClr val="bg1"/>
                        </a:solidFill>
                      </a:endParaRPr>
                    </a:p>
                  </a:txBody>
                  <a:tcPr marL="91440" marR="91440" marT="34290" marB="34290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3175" cap="flat" cmpd="sng" algn="ctr">
                      <a:noFill/>
                      <a:prstDash val="solid"/>
                      <a:round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 vert="horz" lIns="91440" tIns="34290" rIns="91440" bIns="34290" anchor="ctr" anchorCtr="1"/>
                    <a:p>
                      <a:pPr algn="ctr" latinLnBrk="1">
                        <a:defRPr/>
                      </a:pPr>
                      <a:r>
                        <a:rPr lang="en-US" altLang="ko-KR" sz="1100"/>
                        <a:t>2022-09-28</a:t>
                      </a:r>
                      <a:endParaRPr lang="ko-KR" altLang="en-US" sz="1100" b="1"/>
                    </a:p>
                  </a:txBody>
                  <a:tcPr marL="91440" marR="91440" marT="34290" marB="34290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3175" cap="flat" cmpd="sng" algn="ctr">
                      <a:noFill/>
                      <a:prstDash val="solid"/>
                      <a:round/>
                    </a:lnR>
                    <a:lnT w="3175" cap="flat" cmpd="sng" algn="ctr">
                      <a:noFill/>
                      <a:prstDash val="solid"/>
                      <a:round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329164">
                <a:tc>
                  <a:txBody>
                    <a:bodyPr vert="horz" lIns="91440" tIns="34290" rIns="91440" bIns="34290" anchor="ctr" anchorCtr="1"/>
                    <a:p>
                      <a:pPr algn="ctr" latinLnBrk="1">
                        <a:defRPr/>
                      </a:pPr>
                      <a:r>
                        <a:rPr lang="en-US" altLang="ko-KR" sz="1300">
                          <a:solidFill>
                            <a:schemeClr val="bg1"/>
                          </a:solidFill>
                        </a:rPr>
                        <a:t>screen path</a:t>
                      </a:r>
                      <a:endParaRPr lang="ko-KR" altLang="en-US" sz="1300" b="0">
                        <a:solidFill>
                          <a:schemeClr val="bg1"/>
                        </a:solidFill>
                      </a:endParaRPr>
                    </a:p>
                  </a:txBody>
                  <a:tcPr marL="91440" marR="91440" marT="34290" marB="34290" anchor="ctr" anchorCtr="1">
                    <a:lnL w="3175" cap="flat" cmpd="sng" algn="ctr">
                      <a:noFill/>
                      <a:prstDash val="solid"/>
                      <a:round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3175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gridSpan="5">
                  <a:txBody>
                    <a:bodyPr vert="horz" lIns="91440" tIns="34290" rIns="91440" bIns="34290" anchor="ctr" anchorCtr="1"/>
                    <a:p>
                      <a:pPr algn="ctr" latinLnBrk="1">
                        <a:defRPr/>
                      </a:pPr>
                      <a:endParaRPr lang="ko-KR" altLang="en-US" sz="1400" b="0"/>
                    </a:p>
                  </a:txBody>
                  <a:tcPr marL="91440" marR="91440" marT="34290" marB="34290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3175" cap="flat" cmpd="sng" algn="ctr">
                      <a:noFill/>
                      <a:prstDash val="solid"/>
                      <a:round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3175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6732240" y="339502"/>
          <a:ext cx="2123728" cy="3024336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504056"/>
                <a:gridCol w="1619672"/>
              </a:tblGrid>
              <a:tr h="504056">
                <a:tc gridSpan="2">
                  <a:txBody>
                    <a:bodyPr vert="horz" lIns="91440" tIns="45720" rIns="91440" bIns="45720" anchor="ctr" anchorCtr="1"/>
                    <a:p>
                      <a:pPr latinLnBrk="1">
                        <a:defRPr/>
                      </a:pPr>
                      <a:r>
                        <a:rPr lang="en-US" altLang="ko-KR" sz="1400" b="0"/>
                        <a:t>description</a:t>
                      </a:r>
                      <a:endParaRPr lang="ko-KR" altLang="en-US" sz="1400" b="0"/>
                    </a:p>
                  </a:txBody>
                  <a:tcPr marL="91440" marR="91440" anchor="ctr" anchorCtr="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</a:tr>
              <a:tr h="504056">
                <a:tc>
                  <a:txBody>
                    <a:bodyPr vert="horz" lIns="91440" tIns="45720" rIns="91440" bIns="45720" anchor="ctr" anchorCtr="1"/>
                    <a:p>
                      <a:pPr algn="ctr" latinLnBrk="1">
                        <a:defRPr/>
                      </a:pPr>
                      <a:r>
                        <a:rPr lang="en-US" altLang="ko-KR" sz="1600" b="0"/>
                        <a:t>1</a:t>
                      </a:r>
                      <a:endParaRPr lang="ko-KR" altLang="en-US" sz="1600" b="0"/>
                    </a:p>
                  </a:txBody>
                  <a:tcPr marL="91440" marR="91440" anchor="ctr" anchorCtr="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ko-KR" altLang="en-US" sz="1000"/>
                        <a:t>거짓구인광고를 신고할 수 있는 페이지</a:t>
                      </a:r>
                      <a:endParaRPr lang="ko-KR" altLang="en-US" sz="1000"/>
                    </a:p>
                  </a:txBody>
                  <a:tcPr marL="91440" marR="9144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</a:tr>
              <a:tr h="504056">
                <a:tc>
                  <a:txBody>
                    <a:bodyPr vert="horz" lIns="91440" tIns="45720" rIns="91440" bIns="45720" anchor="ctr" anchorCtr="1"/>
                    <a:p>
                      <a:pPr algn="ctr" latinLnBrk="1">
                        <a:defRPr/>
                      </a:pPr>
                      <a:r>
                        <a:rPr lang="en-US" altLang="ko-KR" sz="1600" b="0"/>
                        <a:t>2</a:t>
                      </a:r>
                      <a:endParaRPr lang="ko-KR" altLang="en-US" sz="1600" b="0"/>
                    </a:p>
                  </a:txBody>
                  <a:tcPr marL="91440" marR="91440" anchor="ctr" anchorCtr="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 marL="91440" marR="9144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</a:tr>
              <a:tr h="504056">
                <a:tc>
                  <a:txBody>
                    <a:bodyPr vert="horz" lIns="91440" tIns="45720" rIns="91440" bIns="45720" anchor="ctr" anchorCtr="1"/>
                    <a:p>
                      <a:pPr algn="ctr" latinLnBrk="1">
                        <a:defRPr/>
                      </a:pPr>
                      <a:r>
                        <a:rPr lang="en-US" altLang="ko-KR" sz="1600" b="0"/>
                        <a:t>3</a:t>
                      </a:r>
                      <a:endParaRPr lang="ko-KR" altLang="en-US" sz="1600" b="0"/>
                    </a:p>
                  </a:txBody>
                  <a:tcPr marL="91440" marR="91440" anchor="ctr" anchorCtr="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 marL="91440" marR="9144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</a:tr>
              <a:tr h="504056">
                <a:tc>
                  <a:txBody>
                    <a:bodyPr vert="horz" lIns="91440" tIns="45720" rIns="91440" bIns="45720" anchor="ctr" anchorCtr="1"/>
                    <a:p>
                      <a:pPr algn="ctr" latinLnBrk="1">
                        <a:defRPr/>
                      </a:pPr>
                      <a:r>
                        <a:rPr lang="en-US" altLang="ko-KR" sz="1600" b="0"/>
                        <a:t>4</a:t>
                      </a:r>
                      <a:endParaRPr lang="ko-KR" altLang="en-US" sz="1600" b="0"/>
                    </a:p>
                  </a:txBody>
                  <a:tcPr marL="91440" marR="91440" anchor="ctr" anchorCtr="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 marL="91440" marR="9144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</a:tr>
              <a:tr h="504056">
                <a:tc>
                  <a:txBody>
                    <a:bodyPr vert="horz" lIns="91440" tIns="45720" rIns="91440" bIns="45720" anchor="ctr" anchorCtr="1"/>
                    <a:p>
                      <a:pPr algn="ctr" latinLnBrk="1">
                        <a:defRPr/>
                      </a:pPr>
                      <a:r>
                        <a:rPr lang="en-US" altLang="ko-KR" sz="1600" b="0"/>
                        <a:t>5</a:t>
                      </a:r>
                      <a:endParaRPr lang="ko-KR" altLang="en-US" sz="1600" b="0"/>
                    </a:p>
                  </a:txBody>
                  <a:tcPr marL="91440" marR="91440" anchor="ctr" anchorCtr="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 marL="91440" marR="9144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</a:tr>
            </a:tbl>
          </a:graphicData>
        </a:graphic>
      </p:graphicFrame>
      <p:pic>
        <p:nvPicPr>
          <p:cNvPr id="6" name="그림 5" descr="[취업정보시스템] 거짓구인광고 신고(화면).jpg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57634" y="987574"/>
            <a:ext cx="6114566" cy="375126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내용 개체 틀 3"/>
          <p:cNvGraphicFramePr>
            <a:graphicFrameLocks noGrp="1"/>
          </p:cNvGraphicFramePr>
          <p:nvPr>
            <p:ph idx="1"/>
          </p:nvPr>
        </p:nvGraphicFramePr>
        <p:xfrm>
          <a:off x="251520" y="339502"/>
          <a:ext cx="6120681" cy="673969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055289"/>
                <a:gridCol w="1464991"/>
                <a:gridCol w="936104"/>
                <a:gridCol w="855914"/>
                <a:gridCol w="612387"/>
                <a:gridCol w="1195996"/>
              </a:tblGrid>
              <a:tr h="288031">
                <a:tc>
                  <a:txBody>
                    <a:bodyPr vert="horz" lIns="91440" tIns="34290" rIns="91440" bIns="34290" anchor="ctr" anchorCtr="1"/>
                    <a:p>
                      <a:pPr algn="ctr" latinLnBrk="1">
                        <a:defRPr/>
                      </a:pPr>
                      <a:r>
                        <a:rPr lang="en-US" altLang="ko-KR" sz="1300" b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en-US" altLang="ko-KR" sz="1300" b="0" baseline="0">
                          <a:solidFill>
                            <a:schemeClr val="bg1"/>
                          </a:solidFill>
                        </a:rPr>
                        <a:t> title</a:t>
                      </a:r>
                      <a:endParaRPr lang="ko-KR" altLang="en-US" sz="1300" b="0">
                        <a:solidFill>
                          <a:schemeClr val="bg1"/>
                        </a:solidFill>
                      </a:endParaRPr>
                    </a:p>
                  </a:txBody>
                  <a:tcPr marL="91440" marR="91440" marT="34290" marB="34290" anchor="ctr" anchorCtr="1">
                    <a:lnL w="3175" cap="flat" cmpd="sng" algn="ctr">
                      <a:noFill/>
                      <a:prstDash val="solid"/>
                      <a:round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3175" cap="flat" cmpd="sng" algn="ctr">
                      <a:noFill/>
                      <a:prstDash val="solid"/>
                      <a:round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 vert="horz" lIns="91440" tIns="34290" rIns="91440" bIns="34290" anchor="ctr" anchorCtr="1"/>
                    <a:p>
                      <a:pPr algn="ctr" latinLnBrk="1">
                        <a:defRPr/>
                      </a:pPr>
                      <a:r>
                        <a:rPr lang="ko-KR" altLang="en-US" sz="900" b="1">
                          <a:solidFill>
                            <a:schemeClr val="tx1"/>
                          </a:solidFill>
                        </a:rPr>
                        <a:t>커뮤니티</a:t>
                      </a:r>
                      <a:r>
                        <a:rPr lang="en-US" altLang="ko-KR" sz="900" b="1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900" b="1">
                          <a:solidFill>
                            <a:schemeClr val="tx1"/>
                          </a:solidFill>
                        </a:rPr>
                        <a:t>거짓구인광고신고</a:t>
                      </a:r>
                      <a:r>
                        <a:rPr lang="en-US" altLang="ko-KR" sz="900" b="1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900" b="1">
                          <a:solidFill>
                            <a:schemeClr val="tx1"/>
                          </a:solidFill>
                        </a:rPr>
                        <a:t>일반회원 글쓰기</a:t>
                      </a:r>
                      <a:endParaRPr lang="ko-KR" altLang="en-US" sz="900" b="1">
                        <a:solidFill>
                          <a:schemeClr val="tx1"/>
                        </a:solidFill>
                      </a:endParaRPr>
                    </a:p>
                  </a:txBody>
                  <a:tcPr marL="91440" marR="91440" marT="34290" marB="34290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3175" cap="flat" cmpd="sng" algn="ctr">
                      <a:noFill/>
                      <a:prstDash val="solid"/>
                      <a:round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 vert="horz" lIns="91440" tIns="34290" rIns="91440" bIns="34290" anchor="ctr" anchorCtr="1"/>
                    <a:p>
                      <a:pPr algn="ctr" latinLnBrk="1">
                        <a:defRPr/>
                      </a:pPr>
                      <a:r>
                        <a:rPr lang="en-US" altLang="ko-KR" sz="1300" b="0">
                          <a:solidFill>
                            <a:schemeClr val="bg1"/>
                          </a:solidFill>
                        </a:rPr>
                        <a:t>screen</a:t>
                      </a:r>
                      <a:r>
                        <a:rPr lang="en-US" altLang="ko-KR" sz="130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ko-KR" sz="1300" b="0">
                          <a:solidFill>
                            <a:schemeClr val="bg1"/>
                          </a:solidFill>
                        </a:rPr>
                        <a:t>ID</a:t>
                      </a:r>
                      <a:endParaRPr lang="ko-KR" altLang="en-US" sz="1300" b="0">
                        <a:solidFill>
                          <a:schemeClr val="bg1"/>
                        </a:solidFill>
                      </a:endParaRPr>
                    </a:p>
                  </a:txBody>
                  <a:tcPr marL="91440" marR="91440" marT="34290" marB="34290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3175" cap="flat" cmpd="sng" algn="ctr">
                      <a:noFill/>
                      <a:prstDash val="solid"/>
                      <a:round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 vert="horz" lIns="91440" tIns="34290" rIns="91440" bIns="34290" anchor="ctr" anchorCtr="1"/>
                    <a:p>
                      <a:pPr algn="ctr" latinLnBrk="1">
                        <a:defRPr/>
                      </a:pPr>
                      <a:endParaRPr lang="ko-KR" altLang="en-US" sz="1400" b="1"/>
                    </a:p>
                  </a:txBody>
                  <a:tcPr marL="91440" marR="91440" marT="34290" marB="34290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3175" cap="flat" cmpd="sng" algn="ctr">
                      <a:noFill/>
                      <a:prstDash val="solid"/>
                      <a:round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 vert="horz" lIns="91440" tIns="34290" rIns="91440" bIns="34290" anchor="ctr" anchorCtr="1"/>
                    <a:p>
                      <a:pPr algn="ctr" latinLnBrk="1">
                        <a:defRPr/>
                      </a:pPr>
                      <a:r>
                        <a:rPr lang="en-US" altLang="ko-KR" sz="1300" b="0">
                          <a:solidFill>
                            <a:schemeClr val="bg1"/>
                          </a:solidFill>
                        </a:rPr>
                        <a:t>date</a:t>
                      </a:r>
                      <a:endParaRPr lang="ko-KR" altLang="en-US" sz="1300" b="0">
                        <a:solidFill>
                          <a:schemeClr val="bg1"/>
                        </a:solidFill>
                      </a:endParaRPr>
                    </a:p>
                  </a:txBody>
                  <a:tcPr marL="91440" marR="91440" marT="34290" marB="34290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3175" cap="flat" cmpd="sng" algn="ctr">
                      <a:noFill/>
                      <a:prstDash val="solid"/>
                      <a:round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 vert="horz" lIns="91440" tIns="34290" rIns="91440" bIns="34290" anchor="ctr" anchorCtr="1"/>
                    <a:p>
                      <a:pPr algn="ctr" latinLnBrk="1">
                        <a:defRPr/>
                      </a:pPr>
                      <a:r>
                        <a:rPr lang="en-US" altLang="ko-KR" sz="1100"/>
                        <a:t>2022-09-28</a:t>
                      </a:r>
                      <a:endParaRPr lang="ko-KR" altLang="en-US" sz="1100" b="1"/>
                    </a:p>
                  </a:txBody>
                  <a:tcPr marL="91440" marR="91440" marT="34290" marB="34290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3175" cap="flat" cmpd="sng" algn="ctr">
                      <a:noFill/>
                      <a:prstDash val="solid"/>
                      <a:round/>
                    </a:lnR>
                    <a:lnT w="3175" cap="flat" cmpd="sng" algn="ctr">
                      <a:noFill/>
                      <a:prstDash val="solid"/>
                      <a:round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329164">
                <a:tc>
                  <a:txBody>
                    <a:bodyPr vert="horz" lIns="91440" tIns="34290" rIns="91440" bIns="34290" anchor="ctr" anchorCtr="1"/>
                    <a:p>
                      <a:pPr algn="ctr" latinLnBrk="1">
                        <a:defRPr/>
                      </a:pPr>
                      <a:r>
                        <a:rPr lang="en-US" altLang="ko-KR" sz="1300">
                          <a:solidFill>
                            <a:schemeClr val="bg1"/>
                          </a:solidFill>
                        </a:rPr>
                        <a:t>screen path</a:t>
                      </a:r>
                      <a:endParaRPr lang="ko-KR" altLang="en-US" sz="1300" b="0">
                        <a:solidFill>
                          <a:schemeClr val="bg1"/>
                        </a:solidFill>
                      </a:endParaRPr>
                    </a:p>
                  </a:txBody>
                  <a:tcPr marL="91440" marR="91440" marT="34290" marB="34290" anchor="ctr" anchorCtr="1">
                    <a:lnL w="3175" cap="flat" cmpd="sng" algn="ctr">
                      <a:noFill/>
                      <a:prstDash val="solid"/>
                      <a:round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3175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gridSpan="5">
                  <a:txBody>
                    <a:bodyPr vert="horz" lIns="91440" tIns="34290" rIns="91440" bIns="34290" anchor="ctr" anchorCtr="1"/>
                    <a:p>
                      <a:pPr algn="ctr" latinLnBrk="1">
                        <a:defRPr/>
                      </a:pPr>
                      <a:endParaRPr lang="ko-KR" altLang="en-US" sz="1400" b="0"/>
                    </a:p>
                  </a:txBody>
                  <a:tcPr marL="91440" marR="91440" marT="34290" marB="34290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3175" cap="flat" cmpd="sng" algn="ctr">
                      <a:noFill/>
                      <a:prstDash val="solid"/>
                      <a:round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3175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6732240" y="339502"/>
          <a:ext cx="2125211" cy="306892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504056"/>
                <a:gridCol w="1621155"/>
              </a:tblGrid>
              <a:tr h="504056">
                <a:tc gridSpan="2">
                  <a:txBody>
                    <a:bodyPr vert="horz" lIns="91440" tIns="45720" rIns="91440" bIns="45720" anchor="ctr" anchorCtr="1"/>
                    <a:p>
                      <a:pPr latinLnBrk="1">
                        <a:defRPr/>
                      </a:pPr>
                      <a:r>
                        <a:rPr lang="en-US" altLang="ko-KR" sz="1400" b="0"/>
                        <a:t>description</a:t>
                      </a:r>
                      <a:endParaRPr lang="ko-KR" altLang="en-US" sz="1400" b="0"/>
                    </a:p>
                  </a:txBody>
                  <a:tcPr marL="91440" marR="91440" anchor="ctr" anchorCtr="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</a:tr>
              <a:tr h="504056">
                <a:tc>
                  <a:txBody>
                    <a:bodyPr vert="horz" lIns="91440" tIns="45720" rIns="91440" bIns="45720" anchor="ctr" anchorCtr="1"/>
                    <a:p>
                      <a:pPr algn="ctr" latinLnBrk="1">
                        <a:defRPr/>
                      </a:pPr>
                      <a:r>
                        <a:rPr lang="en-US" altLang="ko-KR" sz="1600" b="0"/>
                        <a:t>1</a:t>
                      </a:r>
                      <a:endParaRPr lang="ko-KR" altLang="en-US" sz="1600" b="0"/>
                    </a:p>
                  </a:txBody>
                  <a:tcPr marL="91440" marR="91440" anchor="ctr" anchorCtr="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ko-KR" altLang="en-US" sz="1000"/>
                        <a:t>거짓구인광고를 신고하기위해 작성해야하는 모달창</a:t>
                      </a:r>
                      <a:endParaRPr lang="ko-KR" altLang="en-US" sz="1000"/>
                    </a:p>
                  </a:txBody>
                  <a:tcPr marL="91440" marR="9144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</a:tr>
              <a:tr h="504056">
                <a:tc>
                  <a:txBody>
                    <a:bodyPr vert="horz" lIns="91440" tIns="45720" rIns="91440" bIns="45720" anchor="ctr" anchorCtr="1"/>
                    <a:p>
                      <a:pPr algn="ctr" latinLnBrk="1">
                        <a:defRPr/>
                      </a:pPr>
                      <a:r>
                        <a:rPr lang="en-US" altLang="ko-KR" sz="1600" b="0"/>
                        <a:t>2</a:t>
                      </a:r>
                      <a:endParaRPr lang="ko-KR" altLang="en-US" sz="1600" b="0"/>
                    </a:p>
                  </a:txBody>
                  <a:tcPr marL="91440" marR="91440" anchor="ctr" anchorCtr="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ko-KR" altLang="en-US" sz="1000"/>
                        <a:t>등록을 누르면 관리자에게 전송된다</a:t>
                      </a:r>
                      <a:r>
                        <a:rPr lang="en-US" altLang="ko-KR" sz="1000"/>
                        <a:t>.</a:t>
                      </a:r>
                      <a:endParaRPr lang="en-US" altLang="ko-KR" sz="1000"/>
                    </a:p>
                  </a:txBody>
                  <a:tcPr marL="91440" marR="9144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</a:tr>
              <a:tr h="504056">
                <a:tc>
                  <a:txBody>
                    <a:bodyPr vert="horz" lIns="91440" tIns="45720" rIns="91440" bIns="45720" anchor="ctr" anchorCtr="1"/>
                    <a:p>
                      <a:pPr algn="ctr" latinLnBrk="1">
                        <a:defRPr/>
                      </a:pPr>
                      <a:r>
                        <a:rPr lang="en-US" altLang="ko-KR" sz="1600" b="0"/>
                        <a:t>3</a:t>
                      </a:r>
                      <a:endParaRPr lang="ko-KR" altLang="en-US" sz="1600" b="0"/>
                    </a:p>
                  </a:txBody>
                  <a:tcPr marL="91440" marR="91440" anchor="ctr" anchorCtr="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 marL="91440" marR="9144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</a:tr>
              <a:tr h="504056">
                <a:tc>
                  <a:txBody>
                    <a:bodyPr vert="horz" lIns="91440" tIns="45720" rIns="91440" bIns="45720" anchor="ctr" anchorCtr="1"/>
                    <a:p>
                      <a:pPr algn="ctr" latinLnBrk="1">
                        <a:defRPr/>
                      </a:pPr>
                      <a:r>
                        <a:rPr lang="en-US" altLang="ko-KR" sz="1600" b="0"/>
                        <a:t>4</a:t>
                      </a:r>
                      <a:endParaRPr lang="ko-KR" altLang="en-US" sz="1600" b="0"/>
                    </a:p>
                  </a:txBody>
                  <a:tcPr marL="91440" marR="91440" anchor="ctr" anchorCtr="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 marL="91440" marR="9144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</a:tr>
              <a:tr h="504056">
                <a:tc>
                  <a:txBody>
                    <a:bodyPr vert="horz" lIns="91440" tIns="45720" rIns="91440" bIns="45720" anchor="ctr" anchorCtr="1"/>
                    <a:p>
                      <a:pPr algn="ctr" latinLnBrk="1">
                        <a:defRPr/>
                      </a:pPr>
                      <a:r>
                        <a:rPr lang="en-US" altLang="ko-KR" sz="1600" b="0"/>
                        <a:t>5</a:t>
                      </a:r>
                      <a:endParaRPr lang="ko-KR" altLang="en-US" sz="1600" b="0"/>
                    </a:p>
                  </a:txBody>
                  <a:tcPr marL="91440" marR="91440" anchor="ctr" anchorCtr="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 marL="91440" marR="9144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</a:tr>
            </a:tbl>
          </a:graphicData>
        </a:graphic>
      </p:graphicFrame>
      <p:pic>
        <p:nvPicPr>
          <p:cNvPr id="9218" name="Picture 2" descr="C:\Users\pc07\Desktop\최프자료\1조 산출물\화면정의서\[취업정보시스템] 거짓구인광고 신고(글쓰기).jpg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99592" y="1081391"/>
            <a:ext cx="5112568" cy="4062109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내용 개체 틀 3"/>
          <p:cNvGraphicFramePr>
            <a:graphicFrameLocks noGrp="1"/>
          </p:cNvGraphicFramePr>
          <p:nvPr>
            <p:ph idx="1"/>
          </p:nvPr>
        </p:nvGraphicFramePr>
        <p:xfrm>
          <a:off x="251520" y="339502"/>
          <a:ext cx="6120681" cy="617195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055289"/>
                <a:gridCol w="1464991"/>
                <a:gridCol w="936104"/>
                <a:gridCol w="855914"/>
                <a:gridCol w="612387"/>
                <a:gridCol w="1195996"/>
              </a:tblGrid>
              <a:tr h="288031">
                <a:tc>
                  <a:txBody>
                    <a:bodyPr vert="horz" lIns="91440" tIns="34290" rIns="91440" bIns="34290" anchor="ctr" anchorCtr="1"/>
                    <a:p>
                      <a:pPr algn="ctr" latinLnBrk="1">
                        <a:defRPr/>
                      </a:pPr>
                      <a:r>
                        <a:rPr lang="en-US" altLang="ko-KR" sz="1300" b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en-US" altLang="ko-KR" sz="1300" b="0" baseline="0">
                          <a:solidFill>
                            <a:schemeClr val="bg1"/>
                          </a:solidFill>
                        </a:rPr>
                        <a:t> title</a:t>
                      </a:r>
                      <a:endParaRPr lang="ko-KR" altLang="en-US" sz="1300" b="0">
                        <a:solidFill>
                          <a:schemeClr val="bg1"/>
                        </a:solidFill>
                      </a:endParaRPr>
                    </a:p>
                  </a:txBody>
                  <a:tcPr marL="91440" marR="91440" marT="34290" marB="34290" anchor="ctr" anchorCtr="1">
                    <a:lnL w="3175" cap="flat" cmpd="sng" algn="ctr">
                      <a:noFill/>
                      <a:prstDash val="solid"/>
                      <a:round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3175" cap="flat" cmpd="sng" algn="ctr">
                      <a:noFill/>
                      <a:prstDash val="solid"/>
                      <a:round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 vert="horz" lIns="91440" tIns="34290" rIns="91440" bIns="34290" anchor="ctr" anchorCtr="1"/>
                    <a:p>
                      <a:pPr algn="ctr" latinLnBrk="1">
                        <a:defRPr/>
                      </a:pPr>
                      <a:r>
                        <a:rPr lang="ko-KR" altLang="en-US" sz="900" b="1">
                          <a:solidFill>
                            <a:schemeClr val="tx1"/>
                          </a:solidFill>
                        </a:rPr>
                        <a:t>어르신을 위한 채용공고</a:t>
                      </a:r>
                      <a:endParaRPr lang="ko-KR" altLang="en-US" sz="900" b="1">
                        <a:solidFill>
                          <a:schemeClr val="tx1"/>
                        </a:solidFill>
                      </a:endParaRPr>
                    </a:p>
                  </a:txBody>
                  <a:tcPr marL="91440" marR="91440" marT="34290" marB="34290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3175" cap="flat" cmpd="sng" algn="ctr">
                      <a:noFill/>
                      <a:prstDash val="solid"/>
                      <a:round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 vert="horz" lIns="91440" tIns="34290" rIns="91440" bIns="34290" anchor="ctr" anchorCtr="1"/>
                    <a:p>
                      <a:pPr algn="ctr" latinLnBrk="1">
                        <a:defRPr/>
                      </a:pPr>
                      <a:r>
                        <a:rPr lang="en-US" altLang="ko-KR" sz="1300" b="0">
                          <a:solidFill>
                            <a:schemeClr val="bg1"/>
                          </a:solidFill>
                        </a:rPr>
                        <a:t>screen</a:t>
                      </a:r>
                      <a:r>
                        <a:rPr lang="en-US" altLang="ko-KR" sz="130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ko-KR" sz="1300" b="0">
                          <a:solidFill>
                            <a:schemeClr val="bg1"/>
                          </a:solidFill>
                        </a:rPr>
                        <a:t>ID</a:t>
                      </a:r>
                      <a:endParaRPr lang="ko-KR" altLang="en-US" sz="1300" b="0">
                        <a:solidFill>
                          <a:schemeClr val="bg1"/>
                        </a:solidFill>
                      </a:endParaRPr>
                    </a:p>
                  </a:txBody>
                  <a:tcPr marL="91440" marR="91440" marT="34290" marB="34290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3175" cap="flat" cmpd="sng" algn="ctr">
                      <a:noFill/>
                      <a:prstDash val="solid"/>
                      <a:round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 vert="horz" lIns="91440" tIns="34290" rIns="91440" bIns="34290" anchor="ctr" anchorCtr="1"/>
                    <a:p>
                      <a:pPr algn="ctr" latinLnBrk="1">
                        <a:defRPr/>
                      </a:pPr>
                      <a:endParaRPr lang="ko-KR" altLang="en-US" sz="1400" b="1"/>
                    </a:p>
                  </a:txBody>
                  <a:tcPr marL="91440" marR="91440" marT="34290" marB="34290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3175" cap="flat" cmpd="sng" algn="ctr">
                      <a:noFill/>
                      <a:prstDash val="solid"/>
                      <a:round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 vert="horz" lIns="91440" tIns="34290" rIns="91440" bIns="34290" anchor="ctr" anchorCtr="1"/>
                    <a:p>
                      <a:pPr algn="ctr" latinLnBrk="1">
                        <a:defRPr/>
                      </a:pPr>
                      <a:r>
                        <a:rPr lang="en-US" altLang="ko-KR" sz="1300" b="0">
                          <a:solidFill>
                            <a:schemeClr val="bg1"/>
                          </a:solidFill>
                        </a:rPr>
                        <a:t>date</a:t>
                      </a:r>
                      <a:endParaRPr lang="ko-KR" altLang="en-US" sz="1300" b="0">
                        <a:solidFill>
                          <a:schemeClr val="bg1"/>
                        </a:solidFill>
                      </a:endParaRPr>
                    </a:p>
                  </a:txBody>
                  <a:tcPr marL="91440" marR="91440" marT="34290" marB="34290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3175" cap="flat" cmpd="sng" algn="ctr">
                      <a:noFill/>
                      <a:prstDash val="solid"/>
                      <a:round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 vert="horz" lIns="91440" tIns="34290" rIns="91440" bIns="34290" anchor="ctr" anchorCtr="1"/>
                    <a:p>
                      <a:pPr algn="ctr" latinLnBrk="1">
                        <a:defRPr/>
                      </a:pPr>
                      <a:r>
                        <a:rPr lang="en-US" altLang="ko-KR" sz="1100"/>
                        <a:t>2022-09-28</a:t>
                      </a:r>
                      <a:endParaRPr lang="ko-KR" altLang="en-US" sz="1100" b="1"/>
                    </a:p>
                  </a:txBody>
                  <a:tcPr marL="91440" marR="91440" marT="34290" marB="34290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3175" cap="flat" cmpd="sng" algn="ctr">
                      <a:noFill/>
                      <a:prstDash val="solid"/>
                      <a:round/>
                    </a:lnR>
                    <a:lnT w="3175" cap="flat" cmpd="sng" algn="ctr">
                      <a:noFill/>
                      <a:prstDash val="solid"/>
                      <a:round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329164">
                <a:tc>
                  <a:txBody>
                    <a:bodyPr vert="horz" lIns="91440" tIns="34290" rIns="91440" bIns="34290" anchor="ctr" anchorCtr="1"/>
                    <a:p>
                      <a:pPr algn="ctr" latinLnBrk="1">
                        <a:defRPr/>
                      </a:pPr>
                      <a:r>
                        <a:rPr lang="en-US" altLang="ko-KR" sz="1300">
                          <a:solidFill>
                            <a:schemeClr val="bg1"/>
                          </a:solidFill>
                        </a:rPr>
                        <a:t>screen path</a:t>
                      </a:r>
                      <a:endParaRPr lang="ko-KR" altLang="en-US" sz="1300" b="0">
                        <a:solidFill>
                          <a:schemeClr val="bg1"/>
                        </a:solidFill>
                      </a:endParaRPr>
                    </a:p>
                  </a:txBody>
                  <a:tcPr marL="91440" marR="91440" marT="34290" marB="34290" anchor="ctr" anchorCtr="1">
                    <a:lnL w="3175" cap="flat" cmpd="sng" algn="ctr">
                      <a:noFill/>
                      <a:prstDash val="solid"/>
                      <a:round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3175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gridSpan="5">
                  <a:txBody>
                    <a:bodyPr vert="horz" lIns="91440" tIns="34290" rIns="91440" bIns="34290" anchor="ctr" anchorCtr="1"/>
                    <a:p>
                      <a:pPr algn="ctr" latinLnBrk="1">
                        <a:defRPr/>
                      </a:pPr>
                      <a:endParaRPr lang="ko-KR" altLang="en-US" sz="1400" b="0"/>
                    </a:p>
                  </a:txBody>
                  <a:tcPr marL="91440" marR="91440" marT="34290" marB="34290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3175" cap="flat" cmpd="sng" algn="ctr">
                      <a:noFill/>
                      <a:prstDash val="solid"/>
                      <a:round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3175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6732240" y="339502"/>
          <a:ext cx="2125211" cy="306892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504056"/>
                <a:gridCol w="1621155"/>
              </a:tblGrid>
              <a:tr h="504056">
                <a:tc gridSpan="2">
                  <a:txBody>
                    <a:bodyPr vert="horz" lIns="91440" tIns="45720" rIns="91440" bIns="45720" anchor="ctr" anchorCtr="1"/>
                    <a:p>
                      <a:pPr latinLnBrk="1">
                        <a:defRPr/>
                      </a:pPr>
                      <a:r>
                        <a:rPr lang="en-US" altLang="ko-KR" sz="1400" b="0"/>
                        <a:t>description</a:t>
                      </a:r>
                      <a:endParaRPr lang="ko-KR" altLang="en-US" sz="1400" b="0"/>
                    </a:p>
                  </a:txBody>
                  <a:tcPr marL="91440" marR="91440" anchor="ctr" anchorCtr="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</a:tr>
              <a:tr h="504056">
                <a:tc>
                  <a:txBody>
                    <a:bodyPr vert="horz" lIns="91440" tIns="45720" rIns="91440" bIns="45720" anchor="ctr" anchorCtr="1"/>
                    <a:p>
                      <a:pPr algn="ctr" latinLnBrk="1">
                        <a:defRPr/>
                      </a:pPr>
                      <a:r>
                        <a:rPr lang="en-US" altLang="ko-KR" sz="1600" b="0"/>
                        <a:t>1</a:t>
                      </a:r>
                      <a:endParaRPr lang="ko-KR" altLang="en-US" sz="1600" b="0"/>
                    </a:p>
                  </a:txBody>
                  <a:tcPr marL="91440" marR="91440" anchor="ctr" anchorCtr="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ko-KR" altLang="en-US" sz="1000"/>
                        <a:t>어르신이 한 눈에 볼 수 있게 만들어진 채용공고 페이지</a:t>
                      </a:r>
                      <a:endParaRPr lang="ko-KR" altLang="en-US" sz="1000"/>
                    </a:p>
                  </a:txBody>
                  <a:tcPr marL="91440" marR="9144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</a:tr>
              <a:tr h="504056">
                <a:tc>
                  <a:txBody>
                    <a:bodyPr vert="horz" lIns="91440" tIns="45720" rIns="91440" bIns="45720" anchor="ctr" anchorCtr="1"/>
                    <a:p>
                      <a:pPr algn="ctr" latinLnBrk="1">
                        <a:defRPr/>
                      </a:pPr>
                      <a:r>
                        <a:rPr lang="en-US" altLang="ko-KR" sz="1600" b="0"/>
                        <a:t>2</a:t>
                      </a:r>
                      <a:endParaRPr lang="ko-KR" altLang="en-US" sz="1600" b="0"/>
                    </a:p>
                  </a:txBody>
                  <a:tcPr marL="91440" marR="91440" anchor="ctr" anchorCtr="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ko-KR" altLang="en-US" sz="1000"/>
                        <a:t>글작성 권한은 관리자만 가지고 있음</a:t>
                      </a:r>
                      <a:endParaRPr lang="ko-KR" altLang="en-US" sz="1000"/>
                    </a:p>
                  </a:txBody>
                  <a:tcPr marL="91440" marR="9144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</a:tr>
              <a:tr h="504056">
                <a:tc>
                  <a:txBody>
                    <a:bodyPr vert="horz" lIns="91440" tIns="45720" rIns="91440" bIns="45720" anchor="ctr" anchorCtr="1"/>
                    <a:p>
                      <a:pPr algn="ctr" latinLnBrk="1">
                        <a:defRPr/>
                      </a:pPr>
                      <a:r>
                        <a:rPr lang="en-US" altLang="ko-KR" sz="1600" b="0"/>
                        <a:t>3</a:t>
                      </a:r>
                      <a:endParaRPr lang="ko-KR" altLang="en-US" sz="1600" b="0"/>
                    </a:p>
                  </a:txBody>
                  <a:tcPr marL="91440" marR="91440" anchor="ctr" anchorCtr="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ko-KR" altLang="en-US" sz="1000"/>
                        <a:t>각 카드를 클릭시 상세보기 모달창이 열리게 된다</a:t>
                      </a:r>
                      <a:r>
                        <a:rPr lang="en-US" altLang="ko-KR" sz="1000"/>
                        <a:t>.</a:t>
                      </a:r>
                      <a:endParaRPr lang="en-US" altLang="ko-KR" sz="1000"/>
                    </a:p>
                  </a:txBody>
                  <a:tcPr marL="91440" marR="9144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</a:tr>
              <a:tr h="504056">
                <a:tc>
                  <a:txBody>
                    <a:bodyPr vert="horz" lIns="91440" tIns="45720" rIns="91440" bIns="45720" anchor="ctr" anchorCtr="1"/>
                    <a:p>
                      <a:pPr algn="ctr" latinLnBrk="1">
                        <a:defRPr/>
                      </a:pPr>
                      <a:r>
                        <a:rPr lang="en-US" altLang="ko-KR" sz="1600" b="0"/>
                        <a:t>4</a:t>
                      </a:r>
                      <a:endParaRPr lang="ko-KR" altLang="en-US" sz="1600" b="0"/>
                    </a:p>
                  </a:txBody>
                  <a:tcPr marL="91440" marR="91440" anchor="ctr" anchorCtr="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 marL="91440" marR="9144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</a:tr>
              <a:tr h="504056">
                <a:tc>
                  <a:txBody>
                    <a:bodyPr vert="horz" lIns="91440" tIns="45720" rIns="91440" bIns="45720" anchor="ctr" anchorCtr="1"/>
                    <a:p>
                      <a:pPr algn="ctr" latinLnBrk="1">
                        <a:defRPr/>
                      </a:pPr>
                      <a:r>
                        <a:rPr lang="en-US" altLang="ko-KR" sz="1600" b="0"/>
                        <a:t>5</a:t>
                      </a:r>
                      <a:endParaRPr lang="ko-KR" altLang="en-US" sz="1600" b="0"/>
                    </a:p>
                  </a:txBody>
                  <a:tcPr marL="91440" marR="91440" anchor="ctr" anchorCtr="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 marL="91440" marR="9144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</a:tr>
            </a:tbl>
          </a:graphicData>
        </a:graphic>
      </p:graphicFrame>
      <p:pic>
        <p:nvPicPr>
          <p:cNvPr id="37890" name="Picture 2" descr="C:\Users\pc07\Desktop\최프자료\1조 산출물\화면정의서\새 폴더\[취업정보시스템] 어르신을 위한 채용공고.jpg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26514" y="987574"/>
            <a:ext cx="6145686" cy="4083918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내용 개체 틀 3"/>
          <p:cNvGraphicFramePr>
            <a:graphicFrameLocks noGrp="1"/>
          </p:cNvGraphicFramePr>
          <p:nvPr>
            <p:ph idx="1"/>
          </p:nvPr>
        </p:nvGraphicFramePr>
        <p:xfrm>
          <a:off x="251520" y="339502"/>
          <a:ext cx="6120681" cy="645394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055289"/>
                <a:gridCol w="1464991"/>
                <a:gridCol w="936104"/>
                <a:gridCol w="855914"/>
                <a:gridCol w="612387"/>
                <a:gridCol w="1195996"/>
              </a:tblGrid>
              <a:tr h="288031">
                <a:tc>
                  <a:txBody>
                    <a:bodyPr vert="horz" lIns="91440" tIns="34290" rIns="91440" bIns="34290" anchor="ctr" anchorCtr="1"/>
                    <a:p>
                      <a:pPr algn="ctr" latinLnBrk="1">
                        <a:defRPr/>
                      </a:pPr>
                      <a:r>
                        <a:rPr lang="en-US" altLang="ko-KR" sz="1300" b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en-US" altLang="ko-KR" sz="1300" b="0" baseline="0">
                          <a:solidFill>
                            <a:schemeClr val="bg1"/>
                          </a:solidFill>
                        </a:rPr>
                        <a:t> title</a:t>
                      </a:r>
                      <a:endParaRPr lang="ko-KR" altLang="en-US" sz="1300" b="0">
                        <a:solidFill>
                          <a:schemeClr val="bg1"/>
                        </a:solidFill>
                      </a:endParaRPr>
                    </a:p>
                  </a:txBody>
                  <a:tcPr marL="91440" marR="91440" marT="34290" marB="34290" anchor="ctr" anchorCtr="1">
                    <a:lnL w="3175" cap="flat" cmpd="sng" algn="ctr">
                      <a:noFill/>
                      <a:prstDash val="solid"/>
                      <a:round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3175" cap="flat" cmpd="sng" algn="ctr">
                      <a:noFill/>
                      <a:prstDash val="solid"/>
                      <a:round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 vert="horz" lIns="91440" tIns="34290" rIns="91440" bIns="34290" anchor="ctr" anchorCtr="1"/>
                    <a:p>
                      <a:pPr algn="ctr" latinLnBrk="1">
                        <a:defRPr/>
                      </a:pPr>
                      <a:r>
                        <a:rPr lang="ko-KR" altLang="en-US" sz="800" b="1">
                          <a:solidFill>
                            <a:schemeClr val="tx1"/>
                          </a:solidFill>
                        </a:rPr>
                        <a:t>어르신을 위한 채용공고</a:t>
                      </a:r>
                      <a:endParaRPr lang="ko-KR" altLang="en-US" sz="800" b="1">
                        <a:solidFill>
                          <a:schemeClr val="tx1"/>
                        </a:solidFill>
                      </a:endParaRPr>
                    </a:p>
                    <a:p>
                      <a:pPr algn="ctr" latinLnBrk="1">
                        <a:defRPr/>
                      </a:pPr>
                      <a:r>
                        <a:rPr lang="en-US" altLang="ko-KR" sz="800" b="1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800" b="1">
                          <a:solidFill>
                            <a:schemeClr val="tx1"/>
                          </a:solidFill>
                        </a:rPr>
                        <a:t>상세보기 관리자 수정</a:t>
                      </a:r>
                      <a:r>
                        <a:rPr lang="en-US" altLang="ko-KR" sz="800" b="1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800" b="1">
                          <a:solidFill>
                            <a:schemeClr val="tx1"/>
                          </a:solidFill>
                        </a:rPr>
                        <a:t>삭제</a:t>
                      </a:r>
                      <a:endParaRPr lang="ko-KR" altLang="en-US" sz="800" b="1">
                        <a:solidFill>
                          <a:schemeClr val="tx1"/>
                        </a:solidFill>
                      </a:endParaRPr>
                    </a:p>
                  </a:txBody>
                  <a:tcPr marL="91440" marR="91440" marT="34290" marB="34290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3175" cap="flat" cmpd="sng" algn="ctr">
                      <a:noFill/>
                      <a:prstDash val="solid"/>
                      <a:round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 vert="horz" lIns="91440" tIns="34290" rIns="91440" bIns="34290" anchor="ctr" anchorCtr="1"/>
                    <a:p>
                      <a:pPr algn="ctr" latinLnBrk="1">
                        <a:defRPr/>
                      </a:pPr>
                      <a:r>
                        <a:rPr lang="en-US" altLang="ko-KR" sz="1300" b="0">
                          <a:solidFill>
                            <a:schemeClr val="bg1"/>
                          </a:solidFill>
                        </a:rPr>
                        <a:t>screen</a:t>
                      </a:r>
                      <a:r>
                        <a:rPr lang="en-US" altLang="ko-KR" sz="130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ko-KR" sz="1300" b="0">
                          <a:solidFill>
                            <a:schemeClr val="bg1"/>
                          </a:solidFill>
                        </a:rPr>
                        <a:t>ID</a:t>
                      </a:r>
                      <a:endParaRPr lang="ko-KR" altLang="en-US" sz="1300" b="0">
                        <a:solidFill>
                          <a:schemeClr val="bg1"/>
                        </a:solidFill>
                      </a:endParaRPr>
                    </a:p>
                  </a:txBody>
                  <a:tcPr marL="91440" marR="91440" marT="34290" marB="34290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3175" cap="flat" cmpd="sng" algn="ctr">
                      <a:noFill/>
                      <a:prstDash val="solid"/>
                      <a:round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 vert="horz" lIns="91440" tIns="34290" rIns="91440" bIns="34290" anchor="ctr" anchorCtr="1"/>
                    <a:p>
                      <a:pPr algn="ctr" latinLnBrk="1">
                        <a:defRPr/>
                      </a:pPr>
                      <a:endParaRPr lang="ko-KR" altLang="en-US" sz="1400" b="1"/>
                    </a:p>
                  </a:txBody>
                  <a:tcPr marL="91440" marR="91440" marT="34290" marB="34290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3175" cap="flat" cmpd="sng" algn="ctr">
                      <a:noFill/>
                      <a:prstDash val="solid"/>
                      <a:round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 vert="horz" lIns="91440" tIns="34290" rIns="91440" bIns="34290" anchor="ctr" anchorCtr="1"/>
                    <a:p>
                      <a:pPr algn="ctr" latinLnBrk="1">
                        <a:defRPr/>
                      </a:pPr>
                      <a:r>
                        <a:rPr lang="en-US" altLang="ko-KR" sz="1300" b="0">
                          <a:solidFill>
                            <a:schemeClr val="bg1"/>
                          </a:solidFill>
                        </a:rPr>
                        <a:t>date</a:t>
                      </a:r>
                      <a:endParaRPr lang="ko-KR" altLang="en-US" sz="1300" b="0">
                        <a:solidFill>
                          <a:schemeClr val="bg1"/>
                        </a:solidFill>
                      </a:endParaRPr>
                    </a:p>
                  </a:txBody>
                  <a:tcPr marL="91440" marR="91440" marT="34290" marB="34290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3175" cap="flat" cmpd="sng" algn="ctr">
                      <a:noFill/>
                      <a:prstDash val="solid"/>
                      <a:round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 vert="horz" lIns="91440" tIns="34290" rIns="91440" bIns="34290" anchor="ctr" anchorCtr="1"/>
                    <a:p>
                      <a:pPr algn="ctr" latinLnBrk="1">
                        <a:defRPr/>
                      </a:pPr>
                      <a:r>
                        <a:rPr lang="en-US" altLang="ko-KR" sz="1100"/>
                        <a:t>2022-09-28</a:t>
                      </a:r>
                      <a:endParaRPr lang="ko-KR" altLang="en-US" sz="1100" b="1"/>
                    </a:p>
                  </a:txBody>
                  <a:tcPr marL="91440" marR="91440" marT="34290" marB="34290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3175" cap="flat" cmpd="sng" algn="ctr">
                      <a:noFill/>
                      <a:prstDash val="solid"/>
                      <a:round/>
                    </a:lnR>
                    <a:lnT w="3175" cap="flat" cmpd="sng" algn="ctr">
                      <a:noFill/>
                      <a:prstDash val="solid"/>
                      <a:round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329164">
                <a:tc>
                  <a:txBody>
                    <a:bodyPr vert="horz" lIns="91440" tIns="34290" rIns="91440" bIns="34290" anchor="ctr" anchorCtr="1"/>
                    <a:p>
                      <a:pPr algn="ctr" latinLnBrk="1">
                        <a:defRPr/>
                      </a:pPr>
                      <a:r>
                        <a:rPr lang="en-US" altLang="ko-KR" sz="1300">
                          <a:solidFill>
                            <a:schemeClr val="bg1"/>
                          </a:solidFill>
                        </a:rPr>
                        <a:t>screen path</a:t>
                      </a:r>
                      <a:endParaRPr lang="ko-KR" altLang="en-US" sz="1300" b="0">
                        <a:solidFill>
                          <a:schemeClr val="bg1"/>
                        </a:solidFill>
                      </a:endParaRPr>
                    </a:p>
                  </a:txBody>
                  <a:tcPr marL="91440" marR="91440" marT="34290" marB="34290" anchor="ctr" anchorCtr="1">
                    <a:lnL w="3175" cap="flat" cmpd="sng" algn="ctr">
                      <a:noFill/>
                      <a:prstDash val="solid"/>
                      <a:round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3175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gridSpan="5">
                  <a:txBody>
                    <a:bodyPr vert="horz" lIns="91440" tIns="34290" rIns="91440" bIns="34290" anchor="ctr" anchorCtr="1"/>
                    <a:p>
                      <a:pPr algn="ctr" latinLnBrk="1">
                        <a:defRPr/>
                      </a:pPr>
                      <a:endParaRPr lang="ko-KR" altLang="en-US" sz="1400" b="0"/>
                    </a:p>
                  </a:txBody>
                  <a:tcPr marL="91440" marR="91440" marT="34290" marB="34290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3175" cap="flat" cmpd="sng" algn="ctr">
                      <a:noFill/>
                      <a:prstDash val="solid"/>
                      <a:round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3175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6732240" y="339502"/>
          <a:ext cx="2125211" cy="306892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504056"/>
                <a:gridCol w="1621155"/>
              </a:tblGrid>
              <a:tr h="504056">
                <a:tc gridSpan="2">
                  <a:txBody>
                    <a:bodyPr vert="horz" lIns="91440" tIns="45720" rIns="91440" bIns="45720" anchor="ctr" anchorCtr="1"/>
                    <a:p>
                      <a:pPr latinLnBrk="1">
                        <a:defRPr/>
                      </a:pPr>
                      <a:r>
                        <a:rPr lang="en-US" altLang="ko-KR" sz="1400" b="0"/>
                        <a:t>description</a:t>
                      </a:r>
                      <a:endParaRPr lang="ko-KR" altLang="en-US" sz="1400" b="0"/>
                    </a:p>
                  </a:txBody>
                  <a:tcPr marL="91440" marR="91440" anchor="ctr" anchorCtr="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</a:tr>
              <a:tr h="504056">
                <a:tc>
                  <a:txBody>
                    <a:bodyPr vert="horz" lIns="91440" tIns="45720" rIns="91440" bIns="45720" anchor="ctr" anchorCtr="1"/>
                    <a:p>
                      <a:pPr algn="ctr" latinLnBrk="1">
                        <a:defRPr/>
                      </a:pPr>
                      <a:r>
                        <a:rPr lang="en-US" altLang="ko-KR" sz="1600" b="0"/>
                        <a:t>1</a:t>
                      </a:r>
                      <a:endParaRPr lang="ko-KR" altLang="en-US" sz="1600" b="0"/>
                    </a:p>
                  </a:txBody>
                  <a:tcPr marL="91440" marR="91440" anchor="ctr" anchorCtr="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ko-KR" altLang="en-US" sz="1000"/>
                        <a:t>관리자가 상세보기를 확인하면 다른 회원과 다르게 수정 삭제가 추가된다</a:t>
                      </a:r>
                      <a:r>
                        <a:rPr lang="en-US" altLang="ko-KR" sz="1000"/>
                        <a:t>.</a:t>
                      </a:r>
                      <a:endParaRPr lang="en-US" altLang="ko-KR" sz="1000"/>
                    </a:p>
                  </a:txBody>
                  <a:tcPr marL="91440" marR="9144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</a:tr>
              <a:tr h="504056">
                <a:tc>
                  <a:txBody>
                    <a:bodyPr vert="horz" lIns="91440" tIns="45720" rIns="91440" bIns="45720" anchor="ctr" anchorCtr="1"/>
                    <a:p>
                      <a:pPr algn="ctr" latinLnBrk="1">
                        <a:defRPr/>
                      </a:pPr>
                      <a:r>
                        <a:rPr lang="en-US" altLang="ko-KR" sz="1600" b="0"/>
                        <a:t>2</a:t>
                      </a:r>
                      <a:endParaRPr lang="ko-KR" altLang="en-US" sz="1600" b="0"/>
                    </a:p>
                  </a:txBody>
                  <a:tcPr marL="91440" marR="91440" anchor="ctr" anchorCtr="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ko-KR" altLang="en-US" sz="1000"/>
                        <a:t>수정버튼을 클릭 시 공고 수정 페이지로 이동</a:t>
                      </a:r>
                      <a:endParaRPr lang="ko-KR" altLang="en-US" sz="1000"/>
                    </a:p>
                  </a:txBody>
                  <a:tcPr marL="91440" marR="9144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</a:tr>
              <a:tr h="504056">
                <a:tc>
                  <a:txBody>
                    <a:bodyPr vert="horz" lIns="91440" tIns="45720" rIns="91440" bIns="45720" anchor="ctr" anchorCtr="1"/>
                    <a:p>
                      <a:pPr algn="ctr" latinLnBrk="1">
                        <a:defRPr/>
                      </a:pPr>
                      <a:r>
                        <a:rPr lang="en-US" altLang="ko-KR" sz="1600" b="0"/>
                        <a:t>3</a:t>
                      </a:r>
                      <a:endParaRPr lang="ko-KR" altLang="en-US" sz="1600" b="0"/>
                    </a:p>
                  </a:txBody>
                  <a:tcPr marL="91440" marR="91440" anchor="ctr" anchorCtr="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ko-KR" altLang="en-US" sz="1000"/>
                        <a:t>삭제버튼을 클릭 시 해당 공고는 삭제된다</a:t>
                      </a:r>
                      <a:r>
                        <a:rPr lang="en-US" altLang="ko-KR" sz="1000"/>
                        <a:t>.</a:t>
                      </a:r>
                      <a:endParaRPr lang="en-US" altLang="ko-KR" sz="1000"/>
                    </a:p>
                  </a:txBody>
                  <a:tcPr marL="91440" marR="9144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</a:tr>
              <a:tr h="504056">
                <a:tc>
                  <a:txBody>
                    <a:bodyPr vert="horz" lIns="91440" tIns="45720" rIns="91440" bIns="45720" anchor="ctr" anchorCtr="1"/>
                    <a:p>
                      <a:pPr algn="ctr" latinLnBrk="1">
                        <a:defRPr/>
                      </a:pPr>
                      <a:r>
                        <a:rPr lang="en-US" altLang="ko-KR" sz="1600" b="0"/>
                        <a:t>4</a:t>
                      </a:r>
                      <a:endParaRPr lang="ko-KR" altLang="en-US" sz="1600" b="0"/>
                    </a:p>
                  </a:txBody>
                  <a:tcPr marL="91440" marR="91440" anchor="ctr" anchorCtr="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 marL="91440" marR="9144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</a:tr>
              <a:tr h="504056">
                <a:tc>
                  <a:txBody>
                    <a:bodyPr vert="horz" lIns="91440" tIns="45720" rIns="91440" bIns="45720" anchor="ctr" anchorCtr="1"/>
                    <a:p>
                      <a:pPr algn="ctr" latinLnBrk="1">
                        <a:defRPr/>
                      </a:pPr>
                      <a:r>
                        <a:rPr lang="en-US" altLang="ko-KR" sz="1600" b="0"/>
                        <a:t>5</a:t>
                      </a:r>
                      <a:endParaRPr lang="ko-KR" altLang="en-US" sz="1600" b="0"/>
                    </a:p>
                  </a:txBody>
                  <a:tcPr marL="91440" marR="91440" anchor="ctr" anchorCtr="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 marL="91440" marR="9144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</a:tr>
            </a:tbl>
          </a:graphicData>
        </a:graphic>
      </p:graphicFrame>
      <p:pic>
        <p:nvPicPr>
          <p:cNvPr id="38914" name="Picture 2" descr="C:\Users\pc07\Desktop\최프자료\1조 산출물\화면정의서\새 폴더\[취업정보시스템] 어르신을 위한 채용공고(상세).jpg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51520" y="994936"/>
            <a:ext cx="6048672" cy="4148564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내용 개체 틀 3"/>
          <p:cNvGraphicFramePr>
            <a:graphicFrameLocks noGrp="1"/>
          </p:cNvGraphicFramePr>
          <p:nvPr>
            <p:ph idx="1"/>
          </p:nvPr>
        </p:nvGraphicFramePr>
        <p:xfrm>
          <a:off x="251520" y="339502"/>
          <a:ext cx="6120681" cy="807319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055289"/>
                <a:gridCol w="1464991"/>
                <a:gridCol w="936104"/>
                <a:gridCol w="855914"/>
                <a:gridCol w="612387"/>
                <a:gridCol w="1195996"/>
              </a:tblGrid>
              <a:tr h="288031">
                <a:tc>
                  <a:txBody>
                    <a:bodyPr vert="horz" lIns="91440" tIns="34290" rIns="91440" bIns="34290" anchor="ctr" anchorCtr="1"/>
                    <a:p>
                      <a:pPr algn="ctr" latinLnBrk="1">
                        <a:defRPr/>
                      </a:pPr>
                      <a:r>
                        <a:rPr lang="en-US" altLang="ko-KR" sz="1300" b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en-US" altLang="ko-KR" sz="1300" b="0" baseline="0">
                          <a:solidFill>
                            <a:schemeClr val="bg1"/>
                          </a:solidFill>
                        </a:rPr>
                        <a:t> title</a:t>
                      </a:r>
                      <a:endParaRPr lang="ko-KR" altLang="en-US" sz="1300" b="0">
                        <a:solidFill>
                          <a:schemeClr val="bg1"/>
                        </a:solidFill>
                      </a:endParaRPr>
                    </a:p>
                  </a:txBody>
                  <a:tcPr marL="91440" marR="91440" marT="34290" marB="34290" anchor="ctr" anchorCtr="1">
                    <a:lnL w="3175" cap="flat" cmpd="sng" algn="ctr">
                      <a:noFill/>
                      <a:prstDash val="solid"/>
                      <a:round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3175" cap="flat" cmpd="sng" algn="ctr">
                      <a:noFill/>
                      <a:prstDash val="solid"/>
                      <a:round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 vert="horz" lIns="91440" tIns="34290" rIns="91440" bIns="34290" anchor="ctr" anchorCtr="1"/>
                    <a:p>
                      <a:pPr algn="ctr" latinLnBrk="1">
                        <a:defRPr/>
                      </a:pPr>
                      <a:r>
                        <a:rPr lang="ko-KR" altLang="en-US" sz="900" b="1">
                          <a:solidFill>
                            <a:schemeClr val="tx1"/>
                          </a:solidFill>
                        </a:rPr>
                        <a:t>어르신을 위한 채용공고</a:t>
                      </a:r>
                      <a:endParaRPr lang="ko-KR" altLang="en-US" sz="900" b="1">
                        <a:solidFill>
                          <a:schemeClr val="tx1"/>
                        </a:solidFill>
                      </a:endParaRPr>
                    </a:p>
                    <a:p>
                      <a:pPr algn="ctr" latinLnBrk="1">
                        <a:defRPr/>
                      </a:pPr>
                      <a:r>
                        <a:rPr lang="en-US" altLang="ko-KR" sz="900" b="1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900" b="1">
                          <a:solidFill>
                            <a:schemeClr val="tx1"/>
                          </a:solidFill>
                        </a:rPr>
                        <a:t>관리자 등록</a:t>
                      </a:r>
                      <a:r>
                        <a:rPr lang="en-US" altLang="ko-KR" sz="900" b="1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900" b="1">
                          <a:solidFill>
                            <a:schemeClr val="tx1"/>
                          </a:solidFill>
                        </a:rPr>
                        <a:t>수정</a:t>
                      </a:r>
                      <a:endParaRPr lang="ko-KR" altLang="en-US" sz="900" b="1">
                        <a:solidFill>
                          <a:schemeClr val="tx1"/>
                        </a:solidFill>
                      </a:endParaRPr>
                    </a:p>
                    <a:p>
                      <a:pPr algn="ctr" latinLnBrk="1">
                        <a:defRPr/>
                      </a:pPr>
                      <a:endParaRPr lang="ko-KR" altLang="en-US" sz="900" b="1">
                        <a:solidFill>
                          <a:schemeClr val="tx1"/>
                        </a:solidFill>
                      </a:endParaRPr>
                    </a:p>
                  </a:txBody>
                  <a:tcPr marL="91440" marR="91440" marT="34290" marB="34290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3175" cap="flat" cmpd="sng" algn="ctr">
                      <a:noFill/>
                      <a:prstDash val="solid"/>
                      <a:round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 vert="horz" lIns="91440" tIns="34290" rIns="91440" bIns="34290" anchor="ctr" anchorCtr="1"/>
                    <a:p>
                      <a:pPr algn="ctr" latinLnBrk="1">
                        <a:defRPr/>
                      </a:pPr>
                      <a:r>
                        <a:rPr lang="en-US" altLang="ko-KR" sz="1300" b="0">
                          <a:solidFill>
                            <a:schemeClr val="bg1"/>
                          </a:solidFill>
                        </a:rPr>
                        <a:t>screen</a:t>
                      </a:r>
                      <a:r>
                        <a:rPr lang="en-US" altLang="ko-KR" sz="130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ko-KR" sz="1300" b="0">
                          <a:solidFill>
                            <a:schemeClr val="bg1"/>
                          </a:solidFill>
                        </a:rPr>
                        <a:t>ID</a:t>
                      </a:r>
                      <a:endParaRPr lang="ko-KR" altLang="en-US" sz="1300" b="0">
                        <a:solidFill>
                          <a:schemeClr val="bg1"/>
                        </a:solidFill>
                      </a:endParaRPr>
                    </a:p>
                  </a:txBody>
                  <a:tcPr marL="91440" marR="91440" marT="34290" marB="34290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3175" cap="flat" cmpd="sng" algn="ctr">
                      <a:noFill/>
                      <a:prstDash val="solid"/>
                      <a:round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 vert="horz" lIns="91440" tIns="34290" rIns="91440" bIns="34290" anchor="ctr" anchorCtr="1"/>
                    <a:p>
                      <a:pPr algn="ctr" latinLnBrk="1">
                        <a:defRPr/>
                      </a:pPr>
                      <a:endParaRPr lang="ko-KR" altLang="en-US" sz="1400" b="1"/>
                    </a:p>
                  </a:txBody>
                  <a:tcPr marL="91440" marR="91440" marT="34290" marB="34290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3175" cap="flat" cmpd="sng" algn="ctr">
                      <a:noFill/>
                      <a:prstDash val="solid"/>
                      <a:round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 vert="horz" lIns="91440" tIns="34290" rIns="91440" bIns="34290" anchor="ctr" anchorCtr="1"/>
                    <a:p>
                      <a:pPr algn="ctr" latinLnBrk="1">
                        <a:defRPr/>
                      </a:pPr>
                      <a:r>
                        <a:rPr lang="en-US" altLang="ko-KR" sz="1300" b="0">
                          <a:solidFill>
                            <a:schemeClr val="bg1"/>
                          </a:solidFill>
                        </a:rPr>
                        <a:t>date</a:t>
                      </a:r>
                      <a:endParaRPr lang="ko-KR" altLang="en-US" sz="1300" b="0">
                        <a:solidFill>
                          <a:schemeClr val="bg1"/>
                        </a:solidFill>
                      </a:endParaRPr>
                    </a:p>
                  </a:txBody>
                  <a:tcPr marL="91440" marR="91440" marT="34290" marB="34290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3175" cap="flat" cmpd="sng" algn="ctr">
                      <a:noFill/>
                      <a:prstDash val="solid"/>
                      <a:round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 vert="horz" lIns="91440" tIns="34290" rIns="91440" bIns="34290" anchor="ctr" anchorCtr="1"/>
                    <a:p>
                      <a:pPr algn="ctr" latinLnBrk="1">
                        <a:defRPr/>
                      </a:pPr>
                      <a:r>
                        <a:rPr lang="en-US" altLang="ko-KR" sz="1100"/>
                        <a:t>2022-09-28</a:t>
                      </a:r>
                      <a:endParaRPr lang="ko-KR" altLang="en-US" sz="1100" b="1"/>
                    </a:p>
                  </a:txBody>
                  <a:tcPr marL="91440" marR="91440" marT="34290" marB="34290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3175" cap="flat" cmpd="sng" algn="ctr">
                      <a:noFill/>
                      <a:prstDash val="solid"/>
                      <a:round/>
                    </a:lnR>
                    <a:lnT w="3175" cap="flat" cmpd="sng" algn="ctr">
                      <a:noFill/>
                      <a:prstDash val="solid"/>
                      <a:round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329164">
                <a:tc>
                  <a:txBody>
                    <a:bodyPr vert="horz" lIns="91440" tIns="34290" rIns="91440" bIns="34290" anchor="ctr" anchorCtr="1"/>
                    <a:p>
                      <a:pPr algn="ctr" latinLnBrk="1">
                        <a:defRPr/>
                      </a:pPr>
                      <a:r>
                        <a:rPr lang="en-US" altLang="ko-KR" sz="1300">
                          <a:solidFill>
                            <a:schemeClr val="bg1"/>
                          </a:solidFill>
                        </a:rPr>
                        <a:t>screen path</a:t>
                      </a:r>
                      <a:endParaRPr lang="ko-KR" altLang="en-US" sz="1300" b="0">
                        <a:solidFill>
                          <a:schemeClr val="bg1"/>
                        </a:solidFill>
                      </a:endParaRPr>
                    </a:p>
                  </a:txBody>
                  <a:tcPr marL="91440" marR="91440" marT="34290" marB="34290" anchor="ctr" anchorCtr="1">
                    <a:lnL w="3175" cap="flat" cmpd="sng" algn="ctr">
                      <a:noFill/>
                      <a:prstDash val="solid"/>
                      <a:round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3175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gridSpan="5">
                  <a:txBody>
                    <a:bodyPr vert="horz" lIns="91440" tIns="34290" rIns="91440" bIns="34290" anchor="ctr" anchorCtr="1"/>
                    <a:p>
                      <a:pPr algn="ctr" latinLnBrk="1">
                        <a:defRPr/>
                      </a:pPr>
                      <a:endParaRPr lang="ko-KR" altLang="en-US" sz="1400" b="0"/>
                    </a:p>
                  </a:txBody>
                  <a:tcPr marL="91440" marR="91440" marT="34290" marB="34290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3175" cap="flat" cmpd="sng" algn="ctr">
                      <a:noFill/>
                      <a:prstDash val="solid"/>
                      <a:round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3175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6732240" y="339502"/>
          <a:ext cx="2125211" cy="3113504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504056"/>
                <a:gridCol w="1621155"/>
              </a:tblGrid>
              <a:tr h="504056">
                <a:tc gridSpan="2">
                  <a:txBody>
                    <a:bodyPr vert="horz" lIns="91440" tIns="45720" rIns="91440" bIns="45720" anchor="ctr" anchorCtr="1"/>
                    <a:p>
                      <a:pPr latinLnBrk="1">
                        <a:defRPr/>
                      </a:pPr>
                      <a:r>
                        <a:rPr lang="en-US" altLang="ko-KR" sz="1400" b="0"/>
                        <a:t>description</a:t>
                      </a:r>
                      <a:endParaRPr lang="ko-KR" altLang="en-US" sz="1400" b="0"/>
                    </a:p>
                  </a:txBody>
                  <a:tcPr marL="91440" marR="91440" anchor="ctr" anchorCtr="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</a:tr>
              <a:tr h="504056">
                <a:tc>
                  <a:txBody>
                    <a:bodyPr vert="horz" lIns="91440" tIns="45720" rIns="91440" bIns="45720" anchor="ctr" anchorCtr="1"/>
                    <a:p>
                      <a:pPr algn="ctr" latinLnBrk="1">
                        <a:defRPr/>
                      </a:pPr>
                      <a:r>
                        <a:rPr lang="en-US" altLang="ko-KR" sz="1600" b="0"/>
                        <a:t>1</a:t>
                      </a:r>
                      <a:endParaRPr lang="ko-KR" altLang="en-US" sz="1600" b="0"/>
                    </a:p>
                  </a:txBody>
                  <a:tcPr marL="91440" marR="91440" anchor="ctr" anchorCtr="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ko-KR" altLang="en-US" sz="1000"/>
                        <a:t>관리자가 어르신을 위한 채용공고를 등록</a:t>
                      </a:r>
                      <a:r>
                        <a:rPr lang="en-US" altLang="ko-KR" sz="1000"/>
                        <a:t>,</a:t>
                      </a:r>
                      <a:r>
                        <a:rPr lang="ko-KR" altLang="en-US" sz="1000"/>
                        <a:t> 수정을 할 수 있는 페이지</a:t>
                      </a:r>
                      <a:endParaRPr lang="ko-KR" altLang="en-US" sz="1000"/>
                    </a:p>
                  </a:txBody>
                  <a:tcPr marL="91440" marR="9144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</a:tr>
              <a:tr h="504056">
                <a:tc>
                  <a:txBody>
                    <a:bodyPr vert="horz" lIns="91440" tIns="45720" rIns="91440" bIns="45720" anchor="ctr" anchorCtr="1"/>
                    <a:p>
                      <a:pPr algn="ctr" latinLnBrk="1">
                        <a:defRPr/>
                      </a:pPr>
                      <a:r>
                        <a:rPr lang="en-US" altLang="ko-KR" sz="1600" b="0"/>
                        <a:t>2</a:t>
                      </a:r>
                      <a:endParaRPr lang="ko-KR" altLang="en-US" sz="1600" b="0"/>
                    </a:p>
                  </a:txBody>
                  <a:tcPr marL="91440" marR="91440" anchor="ctr" anchorCtr="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ko-KR" altLang="en-US" sz="1000"/>
                        <a:t>작성 후 등록버튼을 누르면 어르신을 위한 채용공고에 추가된다</a:t>
                      </a:r>
                      <a:r>
                        <a:rPr lang="en-US" altLang="ko-KR" sz="1000"/>
                        <a:t>.</a:t>
                      </a:r>
                      <a:endParaRPr lang="en-US" altLang="ko-KR" sz="1000"/>
                    </a:p>
                  </a:txBody>
                  <a:tcPr marL="91440" marR="9144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</a:tr>
              <a:tr h="504056">
                <a:tc>
                  <a:txBody>
                    <a:bodyPr vert="horz" lIns="91440" tIns="45720" rIns="91440" bIns="45720" anchor="ctr" anchorCtr="1"/>
                    <a:p>
                      <a:pPr algn="ctr" latinLnBrk="1">
                        <a:defRPr/>
                      </a:pPr>
                      <a:r>
                        <a:rPr lang="en-US" altLang="ko-KR" sz="1600" b="0"/>
                        <a:t>3</a:t>
                      </a:r>
                      <a:endParaRPr lang="ko-KR" altLang="en-US" sz="1600" b="0"/>
                    </a:p>
                  </a:txBody>
                  <a:tcPr marL="91440" marR="91440" anchor="ctr" anchorCtr="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 marL="91440" marR="9144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</a:tr>
              <a:tr h="504056">
                <a:tc>
                  <a:txBody>
                    <a:bodyPr vert="horz" lIns="91440" tIns="45720" rIns="91440" bIns="45720" anchor="ctr" anchorCtr="1"/>
                    <a:p>
                      <a:pPr algn="ctr" latinLnBrk="1">
                        <a:defRPr/>
                      </a:pPr>
                      <a:r>
                        <a:rPr lang="en-US" altLang="ko-KR" sz="1600" b="0"/>
                        <a:t>4</a:t>
                      </a:r>
                      <a:endParaRPr lang="ko-KR" altLang="en-US" sz="1600" b="0"/>
                    </a:p>
                  </a:txBody>
                  <a:tcPr marL="91440" marR="91440" anchor="ctr" anchorCtr="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 marL="91440" marR="9144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</a:tr>
              <a:tr h="504056">
                <a:tc>
                  <a:txBody>
                    <a:bodyPr vert="horz" lIns="91440" tIns="45720" rIns="91440" bIns="45720" anchor="ctr" anchorCtr="1"/>
                    <a:p>
                      <a:pPr algn="ctr" latinLnBrk="1">
                        <a:defRPr/>
                      </a:pPr>
                      <a:r>
                        <a:rPr lang="en-US" altLang="ko-KR" sz="1600" b="0"/>
                        <a:t>5</a:t>
                      </a:r>
                      <a:endParaRPr lang="ko-KR" altLang="en-US" sz="1600" b="0"/>
                    </a:p>
                  </a:txBody>
                  <a:tcPr marL="91440" marR="91440" anchor="ctr" anchorCtr="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 marL="91440" marR="9144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</a:tr>
            </a:tbl>
          </a:graphicData>
        </a:graphic>
      </p:graphicFrame>
      <p:pic>
        <p:nvPicPr>
          <p:cNvPr id="39938" name="Picture 2" descr="C:\Users\pc07\Desktop\최프자료\1조 산출물\화면정의서\새 폴더\[취업정보시스템] Untitled 2.jpg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187624" y="1166938"/>
            <a:ext cx="4104456" cy="3976562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내용 개체 틀 3"/>
          <p:cNvGraphicFramePr>
            <a:graphicFrameLocks noGrp="1"/>
          </p:cNvGraphicFramePr>
          <p:nvPr>
            <p:ph idx="1"/>
          </p:nvPr>
        </p:nvGraphicFramePr>
        <p:xfrm>
          <a:off x="251520" y="339502"/>
          <a:ext cx="6124445" cy="673969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055289"/>
                <a:gridCol w="1468755"/>
                <a:gridCol w="936104"/>
                <a:gridCol w="855914"/>
                <a:gridCol w="612387"/>
                <a:gridCol w="1195996"/>
              </a:tblGrid>
              <a:tr h="288031">
                <a:tc>
                  <a:txBody>
                    <a:bodyPr vert="horz" lIns="91440" tIns="34290" rIns="91440" bIns="34290" anchor="ctr" anchorCtr="1"/>
                    <a:p>
                      <a:pPr algn="ctr" latinLnBrk="1">
                        <a:defRPr/>
                      </a:pPr>
                      <a:r>
                        <a:rPr lang="en-US" altLang="ko-KR" sz="1300" b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en-US" altLang="ko-KR" sz="1300" b="0" baseline="0">
                          <a:solidFill>
                            <a:schemeClr val="bg1"/>
                          </a:solidFill>
                        </a:rPr>
                        <a:t> title</a:t>
                      </a:r>
                      <a:endParaRPr lang="ko-KR" altLang="en-US" sz="1300" b="0">
                        <a:solidFill>
                          <a:schemeClr val="bg1"/>
                        </a:solidFill>
                      </a:endParaRPr>
                    </a:p>
                  </a:txBody>
                  <a:tcPr marL="91440" marR="91440" marT="34290" marB="34290" anchor="ctr" anchorCtr="1">
                    <a:lnL w="3175" cap="flat" cmpd="sng" algn="ctr">
                      <a:noFill/>
                      <a:prstDash val="solid"/>
                      <a:round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3175" cap="flat" cmpd="sng" algn="ctr">
                      <a:noFill/>
                      <a:prstDash val="solid"/>
                      <a:round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 vert="horz" lIns="91440" tIns="34290" rIns="91440" bIns="34290" anchor="ctr" anchorCtr="1"/>
                    <a:p>
                      <a:pPr algn="ctr" latinLnBrk="1">
                        <a:defRPr/>
                      </a:pPr>
                      <a:r>
                        <a:rPr lang="en-US" altLang="ko-KR" sz="900"/>
                        <a:t>main (</a:t>
                      </a:r>
                      <a:r>
                        <a:rPr lang="ko-KR" altLang="en-US" sz="900"/>
                        <a:t>로그인후</a:t>
                      </a:r>
                      <a:r>
                        <a:rPr lang="en-US" altLang="ko-KR" sz="900"/>
                        <a:t>)/</a:t>
                      </a:r>
                      <a:r>
                        <a:rPr lang="ko-KR" altLang="en-US" sz="900"/>
                        <a:t>개인회원</a:t>
                      </a:r>
                      <a:endParaRPr lang="ko-KR" altLang="en-US" sz="900"/>
                    </a:p>
                  </a:txBody>
                  <a:tcPr marL="91440" marR="91440" marT="34290" marB="34290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3175" cap="flat" cmpd="sng" algn="ctr">
                      <a:noFill/>
                      <a:prstDash val="solid"/>
                      <a:round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 vert="horz" lIns="91440" tIns="34290" rIns="91440" bIns="34290" anchor="ctr" anchorCtr="1"/>
                    <a:p>
                      <a:pPr algn="ctr" latinLnBrk="1">
                        <a:defRPr/>
                      </a:pPr>
                      <a:r>
                        <a:rPr lang="en-US" altLang="ko-KR" sz="1300" b="0">
                          <a:solidFill>
                            <a:schemeClr val="bg1"/>
                          </a:solidFill>
                        </a:rPr>
                        <a:t>screen</a:t>
                      </a:r>
                      <a:r>
                        <a:rPr lang="en-US" altLang="ko-KR" sz="130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ko-KR" sz="1300" b="0">
                          <a:solidFill>
                            <a:schemeClr val="bg1"/>
                          </a:solidFill>
                        </a:rPr>
                        <a:t>ID</a:t>
                      </a:r>
                      <a:endParaRPr lang="ko-KR" altLang="en-US" sz="1300" b="0">
                        <a:solidFill>
                          <a:schemeClr val="bg1"/>
                        </a:solidFill>
                      </a:endParaRPr>
                    </a:p>
                  </a:txBody>
                  <a:tcPr marL="91440" marR="91440" marT="34290" marB="34290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3175" cap="flat" cmpd="sng" algn="ctr">
                      <a:noFill/>
                      <a:prstDash val="solid"/>
                      <a:round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 vert="horz" lIns="91440" tIns="34290" rIns="91440" bIns="34290" anchor="ctr" anchorCtr="1"/>
                    <a:p>
                      <a:pPr algn="ctr" latinLnBrk="1">
                        <a:defRPr/>
                      </a:pPr>
                      <a:endParaRPr lang="ko-KR" altLang="en-US" sz="1400" b="1"/>
                    </a:p>
                  </a:txBody>
                  <a:tcPr marL="91440" marR="91440" marT="34290" marB="34290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3175" cap="flat" cmpd="sng" algn="ctr">
                      <a:noFill/>
                      <a:prstDash val="solid"/>
                      <a:round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 vert="horz" lIns="91440" tIns="34290" rIns="91440" bIns="34290" anchor="ctr" anchorCtr="1"/>
                    <a:p>
                      <a:pPr algn="ctr" latinLnBrk="1">
                        <a:defRPr/>
                      </a:pPr>
                      <a:r>
                        <a:rPr lang="en-US" altLang="ko-KR" sz="1300" b="0">
                          <a:solidFill>
                            <a:schemeClr val="bg1"/>
                          </a:solidFill>
                        </a:rPr>
                        <a:t>date</a:t>
                      </a:r>
                      <a:endParaRPr lang="ko-KR" altLang="en-US" sz="1300" b="0">
                        <a:solidFill>
                          <a:schemeClr val="bg1"/>
                        </a:solidFill>
                      </a:endParaRPr>
                    </a:p>
                  </a:txBody>
                  <a:tcPr marL="91440" marR="91440" marT="34290" marB="34290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3175" cap="flat" cmpd="sng" algn="ctr">
                      <a:noFill/>
                      <a:prstDash val="solid"/>
                      <a:round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 vert="horz" lIns="91440" tIns="34290" rIns="91440" bIns="34290" anchor="ctr" anchorCtr="1"/>
                    <a:p>
                      <a:pPr algn="ctr" latinLnBrk="1">
                        <a:defRPr/>
                      </a:pPr>
                      <a:r>
                        <a:rPr lang="en-US" altLang="ko-KR" sz="1100"/>
                        <a:t>2022-09-28</a:t>
                      </a:r>
                      <a:endParaRPr lang="ko-KR" altLang="en-US" sz="1100" b="1"/>
                    </a:p>
                  </a:txBody>
                  <a:tcPr marL="91440" marR="91440" marT="34290" marB="34290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3175" cap="flat" cmpd="sng" algn="ctr">
                      <a:noFill/>
                      <a:prstDash val="solid"/>
                      <a:round/>
                    </a:lnR>
                    <a:lnT w="3175" cap="flat" cmpd="sng" algn="ctr">
                      <a:noFill/>
                      <a:prstDash val="solid"/>
                      <a:round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329164">
                <a:tc>
                  <a:txBody>
                    <a:bodyPr vert="horz" lIns="91440" tIns="34290" rIns="91440" bIns="34290" anchor="ctr" anchorCtr="1"/>
                    <a:p>
                      <a:pPr algn="ctr" latinLnBrk="1">
                        <a:defRPr/>
                      </a:pPr>
                      <a:r>
                        <a:rPr lang="en-US" altLang="ko-KR" sz="1300">
                          <a:solidFill>
                            <a:schemeClr val="bg1"/>
                          </a:solidFill>
                        </a:rPr>
                        <a:t>screen path</a:t>
                      </a:r>
                      <a:endParaRPr lang="ko-KR" altLang="en-US" sz="1300" b="0">
                        <a:solidFill>
                          <a:schemeClr val="bg1"/>
                        </a:solidFill>
                      </a:endParaRPr>
                    </a:p>
                  </a:txBody>
                  <a:tcPr marL="91440" marR="91440" marT="34290" marB="34290" anchor="ctr" anchorCtr="1">
                    <a:lnL w="3175" cap="flat" cmpd="sng" algn="ctr">
                      <a:noFill/>
                      <a:prstDash val="solid"/>
                      <a:round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3175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gridSpan="5">
                  <a:txBody>
                    <a:bodyPr vert="horz" lIns="91440" tIns="34290" rIns="91440" bIns="34290" anchor="ctr" anchorCtr="1"/>
                    <a:p>
                      <a:pPr algn="ctr" latinLnBrk="1">
                        <a:defRPr/>
                      </a:pPr>
                      <a:endParaRPr lang="ko-KR" altLang="en-US" sz="1400" b="0"/>
                    </a:p>
                  </a:txBody>
                  <a:tcPr marL="91440" marR="91440" marT="34290" marB="34290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3175" cap="flat" cmpd="sng" algn="ctr">
                      <a:noFill/>
                      <a:prstDash val="solid"/>
                      <a:round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3175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6732240" y="339502"/>
          <a:ext cx="2125211" cy="3113504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504056"/>
                <a:gridCol w="1621155"/>
              </a:tblGrid>
              <a:tr h="504056">
                <a:tc gridSpan="2">
                  <a:txBody>
                    <a:bodyPr vert="horz" lIns="91440" tIns="45720" rIns="91440" bIns="45720" anchor="ctr" anchorCtr="1"/>
                    <a:p>
                      <a:pPr latinLnBrk="1">
                        <a:defRPr/>
                      </a:pPr>
                      <a:r>
                        <a:rPr lang="en-US" altLang="ko-KR" sz="1400" b="0"/>
                        <a:t>description</a:t>
                      </a:r>
                      <a:endParaRPr lang="ko-KR" altLang="en-US" sz="1400" b="0"/>
                    </a:p>
                  </a:txBody>
                  <a:tcPr marL="91440" marR="91440" anchor="ctr" anchorCtr="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</a:tr>
              <a:tr h="504056">
                <a:tc>
                  <a:txBody>
                    <a:bodyPr vert="horz" lIns="91440" tIns="45720" rIns="91440" bIns="45720" anchor="ctr" anchorCtr="1"/>
                    <a:p>
                      <a:pPr algn="ctr" latinLnBrk="1">
                        <a:defRPr/>
                      </a:pPr>
                      <a:r>
                        <a:rPr lang="en-US" altLang="ko-KR" sz="1600" b="0"/>
                        <a:t>1</a:t>
                      </a:r>
                      <a:endParaRPr lang="ko-KR" altLang="en-US" sz="1600" b="0"/>
                    </a:p>
                  </a:txBody>
                  <a:tcPr marL="91440" marR="91440" anchor="ctr" anchorCtr="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l" latinLnBrk="1">
                        <a:defRPr/>
                      </a:pPr>
                      <a:r>
                        <a:rPr lang="ko-KR" altLang="en-US" sz="1000"/>
                        <a:t>개인회원으로 로그인을 했을 때 보이는 </a:t>
                      </a:r>
                      <a:r>
                        <a:rPr lang="en-US" altLang="ko-KR" sz="1000"/>
                        <a:t>main </a:t>
                      </a:r>
                      <a:r>
                        <a:rPr lang="ko-KR" altLang="en-US" sz="1000"/>
                        <a:t>페이지</a:t>
                      </a:r>
                      <a:endParaRPr lang="ko-KR" altLang="en-US" sz="1000"/>
                    </a:p>
                  </a:txBody>
                  <a:tcPr marL="91440" marR="9144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</a:tr>
              <a:tr h="504056">
                <a:tc>
                  <a:txBody>
                    <a:bodyPr vert="horz" lIns="91440" tIns="45720" rIns="91440" bIns="45720" anchor="ctr" anchorCtr="1"/>
                    <a:p>
                      <a:pPr algn="ctr" latinLnBrk="1">
                        <a:defRPr/>
                      </a:pPr>
                      <a:r>
                        <a:rPr lang="en-US" altLang="ko-KR" sz="1600" b="0"/>
                        <a:t>2</a:t>
                      </a:r>
                      <a:endParaRPr lang="ko-KR" altLang="en-US" sz="1600" b="0"/>
                    </a:p>
                  </a:txBody>
                  <a:tcPr marL="91440" marR="91440" anchor="ctr" anchorCtr="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l" latinLnBrk="1">
                        <a:defRPr/>
                      </a:pPr>
                      <a:r>
                        <a:rPr lang="ko-KR" altLang="en-US" sz="1000"/>
                        <a:t>개인회원으로 로그인 시 개인회원전용 마이페이지를 열람할 수 있다</a:t>
                      </a:r>
                      <a:r>
                        <a:rPr lang="en-US" altLang="ko-KR" sz="1000"/>
                        <a:t>.</a:t>
                      </a:r>
                      <a:endParaRPr lang="en-US" altLang="ko-KR" sz="1000"/>
                    </a:p>
                  </a:txBody>
                  <a:tcPr marL="91440" marR="9144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</a:tr>
              <a:tr h="504056">
                <a:tc>
                  <a:txBody>
                    <a:bodyPr vert="horz" lIns="91440" tIns="45720" rIns="91440" bIns="45720" anchor="ctr" anchorCtr="1"/>
                    <a:p>
                      <a:pPr algn="ctr" latinLnBrk="1">
                        <a:defRPr/>
                      </a:pPr>
                      <a:r>
                        <a:rPr lang="en-US" altLang="ko-KR" sz="1600" b="0"/>
                        <a:t>3</a:t>
                      </a:r>
                      <a:endParaRPr lang="ko-KR" altLang="en-US" sz="1600" b="0"/>
                    </a:p>
                  </a:txBody>
                  <a:tcPr marL="91440" marR="91440" anchor="ctr" anchorCtr="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l" latinLnBrk="1">
                        <a:defRPr/>
                      </a:pPr>
                      <a:endParaRPr lang="ko-KR" altLang="en-US" sz="1000"/>
                    </a:p>
                  </a:txBody>
                  <a:tcPr marL="91440" marR="9144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</a:tr>
              <a:tr h="504056">
                <a:tc>
                  <a:txBody>
                    <a:bodyPr vert="horz" lIns="91440" tIns="45720" rIns="91440" bIns="45720" anchor="ctr" anchorCtr="1"/>
                    <a:p>
                      <a:pPr algn="ctr" latinLnBrk="1">
                        <a:defRPr/>
                      </a:pPr>
                      <a:r>
                        <a:rPr lang="en-US" altLang="ko-KR" sz="1600" b="0"/>
                        <a:t>4</a:t>
                      </a:r>
                      <a:endParaRPr lang="ko-KR" altLang="en-US" sz="1600" b="0"/>
                    </a:p>
                  </a:txBody>
                  <a:tcPr marL="91440" marR="91440" anchor="ctr" anchorCtr="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 marL="91440" marR="9144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</a:tr>
              <a:tr h="504056">
                <a:tc>
                  <a:txBody>
                    <a:bodyPr vert="horz" lIns="91440" tIns="45720" rIns="91440" bIns="45720" anchor="ctr" anchorCtr="1"/>
                    <a:p>
                      <a:pPr algn="ctr" latinLnBrk="1">
                        <a:defRPr/>
                      </a:pPr>
                      <a:r>
                        <a:rPr lang="en-US" altLang="ko-KR" sz="1600" b="0"/>
                        <a:t>5</a:t>
                      </a:r>
                      <a:endParaRPr lang="ko-KR" altLang="en-US" sz="1600" b="0"/>
                    </a:p>
                  </a:txBody>
                  <a:tcPr marL="91440" marR="91440" anchor="ctr" anchorCtr="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 marL="91440" marR="9144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</a:tr>
            </a:tbl>
          </a:graphicData>
        </a:graphic>
      </p:graphicFrame>
      <p:pic>
        <p:nvPicPr>
          <p:cNvPr id="35842" name="Picture 2" descr="C:\Users\pc07\Desktop\최프자료\1조 산출물\화면정의서\새 폴더\[취업정보시스템] main-new.jpg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51520" y="1205157"/>
            <a:ext cx="6160641" cy="3598841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내용 개체 틀 3"/>
          <p:cNvGraphicFramePr>
            <a:graphicFrameLocks noGrp="1"/>
          </p:cNvGraphicFramePr>
          <p:nvPr>
            <p:ph idx="1"/>
          </p:nvPr>
        </p:nvGraphicFramePr>
        <p:xfrm>
          <a:off x="251520" y="339502"/>
          <a:ext cx="6124445" cy="673969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055289"/>
                <a:gridCol w="1468755"/>
                <a:gridCol w="936104"/>
                <a:gridCol w="855914"/>
                <a:gridCol w="612387"/>
                <a:gridCol w="1195996"/>
              </a:tblGrid>
              <a:tr h="288031">
                <a:tc>
                  <a:txBody>
                    <a:bodyPr vert="horz" lIns="91440" tIns="34290" rIns="91440" bIns="34290" anchor="ctr" anchorCtr="1"/>
                    <a:p>
                      <a:pPr algn="ctr" latinLnBrk="1">
                        <a:defRPr/>
                      </a:pPr>
                      <a:r>
                        <a:rPr lang="en-US" altLang="ko-KR" sz="1300" b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en-US" altLang="ko-KR" sz="1300" b="0" baseline="0">
                          <a:solidFill>
                            <a:schemeClr val="bg1"/>
                          </a:solidFill>
                        </a:rPr>
                        <a:t> title</a:t>
                      </a:r>
                      <a:endParaRPr lang="ko-KR" altLang="en-US" sz="1300" b="0">
                        <a:solidFill>
                          <a:schemeClr val="bg1"/>
                        </a:solidFill>
                      </a:endParaRPr>
                    </a:p>
                  </a:txBody>
                  <a:tcPr marL="91440" marR="91440" marT="34290" marB="34290" anchor="ctr" anchorCtr="1">
                    <a:lnL w="3175" cap="flat" cmpd="sng" algn="ctr">
                      <a:noFill/>
                      <a:prstDash val="solid"/>
                      <a:round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3175" cap="flat" cmpd="sng" algn="ctr">
                      <a:noFill/>
                      <a:prstDash val="solid"/>
                      <a:round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 vert="horz" lIns="91440" tIns="34290" rIns="91440" bIns="34290" anchor="ctr" anchorCtr="1"/>
                    <a:p>
                      <a:pPr algn="ctr" latinLnBrk="1">
                        <a:defRPr/>
                      </a:pPr>
                      <a:r>
                        <a:rPr lang="ko-KR" altLang="en-US" sz="900"/>
                        <a:t>개인회원 마이페이지</a:t>
                      </a:r>
                      <a:r>
                        <a:rPr lang="en-US" altLang="ko-KR" sz="900"/>
                        <a:t>-</a:t>
                      </a:r>
                      <a:r>
                        <a:rPr lang="ko-KR" altLang="en-US" sz="900"/>
                        <a:t>개인정보수정</a:t>
                      </a:r>
                      <a:endParaRPr lang="ko-KR" altLang="en-US" sz="900"/>
                    </a:p>
                  </a:txBody>
                  <a:tcPr marL="91440" marR="91440" marT="34290" marB="34290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3175" cap="flat" cmpd="sng" algn="ctr">
                      <a:noFill/>
                      <a:prstDash val="solid"/>
                      <a:round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 vert="horz" lIns="91440" tIns="34290" rIns="91440" bIns="34290" anchor="ctr" anchorCtr="1"/>
                    <a:p>
                      <a:pPr algn="ctr" latinLnBrk="1">
                        <a:defRPr/>
                      </a:pPr>
                      <a:r>
                        <a:rPr lang="en-US" altLang="ko-KR" sz="1300" b="0">
                          <a:solidFill>
                            <a:schemeClr val="bg1"/>
                          </a:solidFill>
                        </a:rPr>
                        <a:t>screen</a:t>
                      </a:r>
                      <a:r>
                        <a:rPr lang="en-US" altLang="ko-KR" sz="130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ko-KR" sz="1300" b="0">
                          <a:solidFill>
                            <a:schemeClr val="bg1"/>
                          </a:solidFill>
                        </a:rPr>
                        <a:t>ID</a:t>
                      </a:r>
                      <a:endParaRPr lang="ko-KR" altLang="en-US" sz="1300" b="0">
                        <a:solidFill>
                          <a:schemeClr val="bg1"/>
                        </a:solidFill>
                      </a:endParaRPr>
                    </a:p>
                  </a:txBody>
                  <a:tcPr marL="91440" marR="91440" marT="34290" marB="34290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3175" cap="flat" cmpd="sng" algn="ctr">
                      <a:noFill/>
                      <a:prstDash val="solid"/>
                      <a:round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 vert="horz" lIns="91440" tIns="34290" rIns="91440" bIns="34290" anchor="ctr" anchorCtr="1"/>
                    <a:p>
                      <a:pPr algn="ctr" latinLnBrk="1">
                        <a:defRPr/>
                      </a:pPr>
                      <a:endParaRPr lang="ko-KR" altLang="en-US" sz="1400" b="1"/>
                    </a:p>
                  </a:txBody>
                  <a:tcPr marL="91440" marR="91440" marT="34290" marB="34290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3175" cap="flat" cmpd="sng" algn="ctr">
                      <a:noFill/>
                      <a:prstDash val="solid"/>
                      <a:round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 vert="horz" lIns="91440" tIns="34290" rIns="91440" bIns="34290" anchor="ctr" anchorCtr="1"/>
                    <a:p>
                      <a:pPr algn="ctr" latinLnBrk="1">
                        <a:defRPr/>
                      </a:pPr>
                      <a:r>
                        <a:rPr lang="en-US" altLang="ko-KR" sz="1300" b="0">
                          <a:solidFill>
                            <a:schemeClr val="bg1"/>
                          </a:solidFill>
                        </a:rPr>
                        <a:t>date</a:t>
                      </a:r>
                      <a:endParaRPr lang="ko-KR" altLang="en-US" sz="1300" b="0">
                        <a:solidFill>
                          <a:schemeClr val="bg1"/>
                        </a:solidFill>
                      </a:endParaRPr>
                    </a:p>
                  </a:txBody>
                  <a:tcPr marL="91440" marR="91440" marT="34290" marB="34290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3175" cap="flat" cmpd="sng" algn="ctr">
                      <a:noFill/>
                      <a:prstDash val="solid"/>
                      <a:round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 vert="horz" lIns="91440" tIns="34290" rIns="91440" bIns="34290" anchor="ctr" anchorCtr="1"/>
                    <a:p>
                      <a:pPr algn="ctr" latinLnBrk="1">
                        <a:defRPr/>
                      </a:pPr>
                      <a:r>
                        <a:rPr lang="en-US" altLang="ko-KR" sz="1100"/>
                        <a:t>2022-09-28</a:t>
                      </a:r>
                      <a:endParaRPr lang="ko-KR" altLang="en-US" sz="1100" b="1"/>
                    </a:p>
                  </a:txBody>
                  <a:tcPr marL="91440" marR="91440" marT="34290" marB="34290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3175" cap="flat" cmpd="sng" algn="ctr">
                      <a:noFill/>
                      <a:prstDash val="solid"/>
                      <a:round/>
                    </a:lnR>
                    <a:lnT w="3175" cap="flat" cmpd="sng" algn="ctr">
                      <a:noFill/>
                      <a:prstDash val="solid"/>
                      <a:round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329164">
                <a:tc>
                  <a:txBody>
                    <a:bodyPr vert="horz" lIns="91440" tIns="34290" rIns="91440" bIns="34290" anchor="ctr" anchorCtr="1"/>
                    <a:p>
                      <a:pPr algn="ctr" latinLnBrk="1">
                        <a:defRPr/>
                      </a:pPr>
                      <a:r>
                        <a:rPr lang="en-US" altLang="ko-KR" sz="1300">
                          <a:solidFill>
                            <a:schemeClr val="bg1"/>
                          </a:solidFill>
                        </a:rPr>
                        <a:t>screen path</a:t>
                      </a:r>
                      <a:endParaRPr lang="ko-KR" altLang="en-US" sz="1300" b="0">
                        <a:solidFill>
                          <a:schemeClr val="bg1"/>
                        </a:solidFill>
                      </a:endParaRPr>
                    </a:p>
                  </a:txBody>
                  <a:tcPr marL="91440" marR="91440" marT="34290" marB="34290" anchor="ctr" anchorCtr="1">
                    <a:lnL w="3175" cap="flat" cmpd="sng" algn="ctr">
                      <a:noFill/>
                      <a:prstDash val="solid"/>
                      <a:round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3175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gridSpan="5">
                  <a:txBody>
                    <a:bodyPr vert="horz" lIns="91440" tIns="34290" rIns="91440" bIns="34290" anchor="ctr" anchorCtr="1"/>
                    <a:p>
                      <a:pPr algn="ctr" latinLnBrk="1">
                        <a:defRPr/>
                      </a:pPr>
                      <a:endParaRPr lang="ko-KR" altLang="en-US" sz="1400" b="0"/>
                    </a:p>
                  </a:txBody>
                  <a:tcPr marL="91440" marR="91440" marT="34290" marB="34290"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3175" cap="flat" cmpd="sng" algn="ctr">
                      <a:noFill/>
                      <a:prstDash val="solid"/>
                      <a:round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3175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6732240" y="339502"/>
          <a:ext cx="2125211" cy="3024336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504056"/>
                <a:gridCol w="1621155"/>
              </a:tblGrid>
              <a:tr h="504056">
                <a:tc gridSpan="2">
                  <a:txBody>
                    <a:bodyPr vert="horz" lIns="91440" tIns="45720" rIns="91440" bIns="45720" anchor="ctr" anchorCtr="1"/>
                    <a:p>
                      <a:pPr latinLnBrk="1">
                        <a:defRPr/>
                      </a:pPr>
                      <a:r>
                        <a:rPr lang="en-US" altLang="ko-KR" sz="1400" b="0"/>
                        <a:t>description</a:t>
                      </a:r>
                      <a:endParaRPr lang="ko-KR" altLang="en-US" sz="1400" b="0"/>
                    </a:p>
                  </a:txBody>
                  <a:tcPr marL="91440" marR="91440" anchor="ctr" anchorCtr="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</a:tr>
              <a:tr h="504056">
                <a:tc>
                  <a:txBody>
                    <a:bodyPr vert="horz" lIns="91440" tIns="45720" rIns="91440" bIns="45720" anchor="ctr" anchorCtr="1"/>
                    <a:p>
                      <a:pPr algn="ctr" latinLnBrk="1">
                        <a:defRPr/>
                      </a:pPr>
                      <a:r>
                        <a:rPr lang="en-US" altLang="ko-KR" sz="1600" b="0"/>
                        <a:t>1</a:t>
                      </a:r>
                      <a:endParaRPr lang="ko-KR" altLang="en-US" sz="1600" b="0"/>
                    </a:p>
                  </a:txBody>
                  <a:tcPr marL="91440" marR="91440" anchor="ctr" anchorCtr="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ko-KR" altLang="en-US" sz="1000"/>
                        <a:t>개인회원이 회원정보 수정하는 페이지</a:t>
                      </a:r>
                      <a:endParaRPr lang="ko-KR" altLang="en-US" sz="1000"/>
                    </a:p>
                  </a:txBody>
                  <a:tcPr marL="91440" marR="9144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</a:tr>
              <a:tr h="504056">
                <a:tc>
                  <a:txBody>
                    <a:bodyPr vert="horz" lIns="91440" tIns="45720" rIns="91440" bIns="45720" anchor="ctr" anchorCtr="1"/>
                    <a:p>
                      <a:pPr algn="ctr" latinLnBrk="1">
                        <a:defRPr/>
                      </a:pPr>
                      <a:r>
                        <a:rPr lang="en-US" altLang="ko-KR" sz="1600" b="0"/>
                        <a:t>2</a:t>
                      </a:r>
                      <a:endParaRPr lang="ko-KR" altLang="en-US" sz="1600" b="0"/>
                    </a:p>
                  </a:txBody>
                  <a:tcPr marL="91440" marR="91440" anchor="ctr" anchorCtr="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 marL="91440" marR="9144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</a:tr>
              <a:tr h="504056">
                <a:tc>
                  <a:txBody>
                    <a:bodyPr vert="horz" lIns="91440" tIns="45720" rIns="91440" bIns="45720" anchor="ctr" anchorCtr="1"/>
                    <a:p>
                      <a:pPr algn="ctr" latinLnBrk="1">
                        <a:defRPr/>
                      </a:pPr>
                      <a:r>
                        <a:rPr lang="en-US" altLang="ko-KR" sz="1600" b="0"/>
                        <a:t>3</a:t>
                      </a:r>
                      <a:endParaRPr lang="ko-KR" altLang="en-US" sz="1600" b="0"/>
                    </a:p>
                  </a:txBody>
                  <a:tcPr marL="91440" marR="91440" anchor="ctr" anchorCtr="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 marL="91440" marR="9144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</a:tr>
              <a:tr h="504056">
                <a:tc>
                  <a:txBody>
                    <a:bodyPr vert="horz" lIns="91440" tIns="45720" rIns="91440" bIns="45720" anchor="ctr" anchorCtr="1"/>
                    <a:p>
                      <a:pPr algn="ctr" latinLnBrk="1">
                        <a:defRPr/>
                      </a:pPr>
                      <a:r>
                        <a:rPr lang="en-US" altLang="ko-KR" sz="1600" b="0"/>
                        <a:t>4</a:t>
                      </a:r>
                      <a:endParaRPr lang="ko-KR" altLang="en-US" sz="1600" b="0"/>
                    </a:p>
                  </a:txBody>
                  <a:tcPr marL="91440" marR="91440" anchor="ctr" anchorCtr="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 marL="91440" marR="9144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</a:tr>
              <a:tr h="504056">
                <a:tc>
                  <a:txBody>
                    <a:bodyPr vert="horz" lIns="91440" tIns="45720" rIns="91440" bIns="45720" anchor="ctr" anchorCtr="1"/>
                    <a:p>
                      <a:pPr algn="ctr" latinLnBrk="1">
                        <a:defRPr/>
                      </a:pPr>
                      <a:r>
                        <a:rPr lang="en-US" altLang="ko-KR" sz="1600" b="0"/>
                        <a:t>5</a:t>
                      </a:r>
                      <a:endParaRPr lang="ko-KR" altLang="en-US" sz="1600" b="0"/>
                    </a:p>
                  </a:txBody>
                  <a:tcPr marL="91440" marR="91440" anchor="ctr" anchorCtr="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 marL="91440" marR="9144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</a:tr>
            </a:tbl>
          </a:graphicData>
        </a:graphic>
      </p:graphicFrame>
      <p:pic>
        <p:nvPicPr>
          <p:cNvPr id="34" name="그림 3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63824" y="1039044"/>
            <a:ext cx="3556247" cy="405298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3375</ep:Words>
  <ep:PresentationFormat>화면 슬라이드 쇼(16:9)</ep:PresentationFormat>
  <ep:Paragraphs>1003</ep:Paragraphs>
  <ep:Slides>76</ep:Slides>
  <ep:Notes>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76</vt:i4>
      </vt:variant>
    </vt:vector>
  </ep:HeadingPairs>
  <ep:TitlesOfParts>
    <vt:vector size="77" baseType="lpstr"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  <vt:lpstr>슬라이드 38</vt:lpstr>
      <vt:lpstr>슬라이드 39</vt:lpstr>
      <vt:lpstr>슬라이드 40</vt:lpstr>
      <vt:lpstr>슬라이드 41</vt:lpstr>
      <vt:lpstr>슬라이드 42</vt:lpstr>
      <vt:lpstr>슬라이드 43</vt:lpstr>
      <vt:lpstr>슬라이드 44</vt:lpstr>
      <vt:lpstr>슬라이드 45</vt:lpstr>
      <vt:lpstr>슬라이드 46</vt:lpstr>
      <vt:lpstr>슬라이드 47</vt:lpstr>
      <vt:lpstr>슬라이드 48</vt:lpstr>
      <vt:lpstr>슬라이드 49</vt:lpstr>
      <vt:lpstr>슬라이드 50</vt:lpstr>
      <vt:lpstr>슬라이드 51</vt:lpstr>
      <vt:lpstr>슬라이드 52</vt:lpstr>
      <vt:lpstr>슬라이드 53</vt:lpstr>
      <vt:lpstr>슬라이드 54</vt:lpstr>
      <vt:lpstr>슬라이드 55</vt:lpstr>
      <vt:lpstr>슬라이드 56</vt:lpstr>
      <vt:lpstr>슬라이드 57</vt:lpstr>
      <vt:lpstr>슬라이드 58</vt:lpstr>
      <vt:lpstr>슬라이드 59</vt:lpstr>
      <vt:lpstr>슬라이드 60</vt:lpstr>
      <vt:lpstr>슬라이드 61</vt:lpstr>
      <vt:lpstr>슬라이드 62</vt:lpstr>
      <vt:lpstr>슬라이드 63</vt:lpstr>
      <vt:lpstr>슬라이드 64</vt:lpstr>
      <vt:lpstr>슬라이드 65</vt:lpstr>
      <vt:lpstr>슬라이드 66</vt:lpstr>
      <vt:lpstr>슬라이드 67</vt:lpstr>
      <vt:lpstr>슬라이드 68</vt:lpstr>
      <vt:lpstr>슬라이드 69</vt:lpstr>
      <vt:lpstr>슬라이드 70</vt:lpstr>
      <vt:lpstr>슬라이드 71</vt:lpstr>
      <vt:lpstr>슬라이드 72</vt:lpstr>
      <vt:lpstr>슬라이드 73</vt:lpstr>
      <vt:lpstr>슬라이드 74</vt:lpstr>
      <vt:lpstr>슬라이드 75</vt:lpstr>
      <vt:lpstr>슬라이드 76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2022-09-27T00:53:28.000</dcterms:created>
  <dc:creator>pc07</dc:creator>
  <cp:lastModifiedBy>pc-22</cp:lastModifiedBy>
  <dcterms:modified xsi:type="dcterms:W3CDTF">2022-09-28T06:55:15.398</dcterms:modified>
  <cp:revision>175</cp:revision>
  <dc:title>슬라이드 1</dc:title>
  <cp:version>1000.0000.01</cp:version>
</cp:coreProperties>
</file>